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18" r:id="rId2"/>
    <p:sldId id="356" r:id="rId3"/>
    <p:sldId id="353" r:id="rId4"/>
    <p:sldId id="354" r:id="rId5"/>
    <p:sldId id="355" r:id="rId6"/>
    <p:sldId id="357" r:id="rId7"/>
    <p:sldId id="360" r:id="rId8"/>
    <p:sldId id="358" r:id="rId9"/>
    <p:sldId id="359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A5D11C"/>
    <a:srgbClr val="FF9966"/>
    <a:srgbClr val="4B4B4B"/>
    <a:srgbClr val="2A2A2A"/>
    <a:srgbClr val="008E40"/>
    <a:srgbClr val="414141"/>
    <a:srgbClr val="008000"/>
    <a:srgbClr val="006600"/>
    <a:srgbClr val="FF11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133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7AEFE-1327-4844-B4B5-F41F35B17512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008A0-A5CA-4B69-B859-66A8C9EEDC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9628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855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3" descr="C:\Users\alvinsh\Desktop\Marketing NYP Logo_Reverse cop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43880"/>
            <a:ext cx="1992351" cy="58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511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3" descr="C:\Users\alvinsh\Desktop\Marketing NYP Logo_Reverse cop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43880"/>
            <a:ext cx="1992351" cy="58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5909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18018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3" descr="C:\Users\alvinsh\Desktop\Marketing NYP Logo_Reverse cop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43880"/>
            <a:ext cx="1992351" cy="58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3551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3" descr="C:\Users\alvinsh\Desktop\Marketing NYP Logo_Reverse cop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43880"/>
            <a:ext cx="1992351" cy="58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5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3" descr="C:\Users\alvinsh\Desktop\Marketing NYP Logo_Reverse cop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43880"/>
            <a:ext cx="1992351" cy="58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5951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3" descr="C:\Users\alvinsh\Desktop\Marketing NYP Logo_Reverse cop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43880"/>
            <a:ext cx="1992351" cy="58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59570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  <p:pic>
        <p:nvPicPr>
          <p:cNvPr id="5" name="Picture 3" descr="C:\Users\alvinsh\Desktop\Marketing NYP Logo_Reverse cop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43880"/>
            <a:ext cx="1992351" cy="58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6233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3" descr="C:\Users\alvinsh\Desktop\Marketing NYP Logo_Reverse cop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43880"/>
            <a:ext cx="1992351" cy="58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53806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3" descr="C:\Users\alvinsh\Desktop\Marketing NYP Logo_Reverse cop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43880"/>
            <a:ext cx="1992351" cy="58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494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19E08-BB37-41FD-BEA8-F976E813BFC7}" type="datetimeFigureOut">
              <a:rPr lang="en-GB" smtClean="0"/>
              <a:t>17/04/2018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E2857-F5BF-413D-BF82-CFFBCB30BE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132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hyperlink" Target="http://www.dictionary.com/browse/Promoter?s=t" TargetMode="External"/><Relationship Id="rId117" Type="http://schemas.openxmlformats.org/officeDocument/2006/relationships/hyperlink" Target="http://www.dictionary.com/browse/Aimless?s=t" TargetMode="External"/><Relationship Id="rId21" Type="http://schemas.openxmlformats.org/officeDocument/2006/relationships/hyperlink" Target="http://www.dictionary.com/browse/Reserved?s=t" TargetMode="External"/><Relationship Id="rId42" Type="http://schemas.openxmlformats.org/officeDocument/2006/relationships/hyperlink" Target="http://www.dictionary.com/browse/Delightful?s=t" TargetMode="External"/><Relationship Id="rId47" Type="http://schemas.openxmlformats.org/officeDocument/2006/relationships/hyperlink" Target="http://www.dictionary.com/browse/Confident?s=t" TargetMode="External"/><Relationship Id="rId63" Type="http://schemas.openxmlformats.org/officeDocument/2006/relationships/hyperlink" Target="http://www.dictionary.com/browse/Tenacious?s=t" TargetMode="External"/><Relationship Id="rId68" Type="http://schemas.openxmlformats.org/officeDocument/2006/relationships/hyperlink" Target="http://www.dictionary.com/browse/Loyal?s=t" TargetMode="External"/><Relationship Id="rId84" Type="http://schemas.openxmlformats.org/officeDocument/2006/relationships/hyperlink" Target="http://www.dictionary.com/browse/Bashful?s=t" TargetMode="External"/><Relationship Id="rId89" Type="http://schemas.openxmlformats.org/officeDocument/2006/relationships/hyperlink" Target="http://www.dictionary.com/browse/Unenthusiastic?s=t" TargetMode="External"/><Relationship Id="rId112" Type="http://schemas.openxmlformats.org/officeDocument/2006/relationships/hyperlink" Target="http://www.dictionary.com/browse/Pessimistic?s=t" TargetMode="External"/><Relationship Id="rId133" Type="http://schemas.openxmlformats.org/officeDocument/2006/relationships/hyperlink" Target="http://www.dictionary.com/browse/Doubtful?s=t" TargetMode="External"/><Relationship Id="rId138" Type="http://schemas.openxmlformats.org/officeDocument/2006/relationships/hyperlink" Target="http://www.dictionary.com/browse/Messy?s=t" TargetMode="External"/><Relationship Id="rId154" Type="http://schemas.openxmlformats.org/officeDocument/2006/relationships/hyperlink" Target="http://www.dictionary.com/browse/Restless?s=t" TargetMode="External"/><Relationship Id="rId159" Type="http://schemas.openxmlformats.org/officeDocument/2006/relationships/hyperlink" Target="http://www.dictionary.com/browse/Crafty?s=t" TargetMode="External"/><Relationship Id="rId16" Type="http://schemas.openxmlformats.org/officeDocument/2006/relationships/hyperlink" Target="http://www.dictionary.com/browse/Considerate?s=t" TargetMode="External"/><Relationship Id="rId107" Type="http://schemas.openxmlformats.org/officeDocument/2006/relationships/hyperlink" Target="http://www.dictionary.com/browse/Headstrong?s=t" TargetMode="External"/><Relationship Id="rId11" Type="http://schemas.openxmlformats.org/officeDocument/2006/relationships/hyperlink" Target="http://www.dictionary.com/browse/Strong-willed?s=t" TargetMode="External"/><Relationship Id="rId32" Type="http://schemas.openxmlformats.org/officeDocument/2006/relationships/hyperlink" Target="http://www.dictionary.com/browse/Scheduled?s=t" TargetMode="External"/><Relationship Id="rId37" Type="http://schemas.openxmlformats.org/officeDocument/2006/relationships/hyperlink" Target="http://www.dictionary.com/browse/Obliging?s=t" TargetMode="External"/><Relationship Id="rId53" Type="http://schemas.openxmlformats.org/officeDocument/2006/relationships/hyperlink" Target="http://www.dictionary.com/browse/Inoffensive?s=t" TargetMode="External"/><Relationship Id="rId58" Type="http://schemas.openxmlformats.org/officeDocument/2006/relationships/hyperlink" Target="http://www.dictionary.com/browse/Mixes%20easily?s=t" TargetMode="External"/><Relationship Id="rId74" Type="http://schemas.openxmlformats.org/officeDocument/2006/relationships/hyperlink" Target="http://www.dictionary.com/browse/Popular?s=t" TargetMode="External"/><Relationship Id="rId79" Type="http://schemas.openxmlformats.org/officeDocument/2006/relationships/hyperlink" Target="http://www.dictionary.com/browse/Bold?s=t" TargetMode="External"/><Relationship Id="rId102" Type="http://schemas.openxmlformats.org/officeDocument/2006/relationships/hyperlink" Target="http://www.dictionary.com/browse/Unpredictable?s=t" TargetMode="External"/><Relationship Id="rId123" Type="http://schemas.openxmlformats.org/officeDocument/2006/relationships/hyperlink" Target="http://www.dictionary.com/browse/Workaholic?s=t" TargetMode="External"/><Relationship Id="rId128" Type="http://schemas.openxmlformats.org/officeDocument/2006/relationships/hyperlink" Target="http://www.dictionary.com/browse/Too%20sensitive?s=t" TargetMode="External"/><Relationship Id="rId144" Type="http://schemas.openxmlformats.org/officeDocument/2006/relationships/hyperlink" Target="http://www.dictionary.com/browse/Skeptical?s=t" TargetMode="External"/><Relationship Id="rId149" Type="http://schemas.openxmlformats.org/officeDocument/2006/relationships/hyperlink" Target="http://www.dictionary.com/browse/Lazy?s=t" TargetMode="External"/><Relationship Id="rId5" Type="http://schemas.openxmlformats.org/officeDocument/2006/relationships/hyperlink" Target="http://www.dictionary.com/browse/Adaptable?s=t" TargetMode="External"/><Relationship Id="rId90" Type="http://schemas.openxmlformats.org/officeDocument/2006/relationships/hyperlink" Target="http://www.dictionary.com/browse/Repetitious?s=t" TargetMode="External"/><Relationship Id="rId95" Type="http://schemas.openxmlformats.org/officeDocument/2006/relationships/hyperlink" Target="http://www.dictionary.com/browse/Frank?s=t" TargetMode="External"/><Relationship Id="rId160" Type="http://schemas.openxmlformats.org/officeDocument/2006/relationships/hyperlink" Target="http://www.dictionary.com/browse/Critical?s=t" TargetMode="External"/><Relationship Id="rId22" Type="http://schemas.openxmlformats.org/officeDocument/2006/relationships/hyperlink" Target="http://www.dictionary.com/browse/Spirited?s=t" TargetMode="External"/><Relationship Id="rId27" Type="http://schemas.openxmlformats.org/officeDocument/2006/relationships/hyperlink" Target="http://www.dictionary.com/browse/Positive?s=t" TargetMode="External"/><Relationship Id="rId43" Type="http://schemas.openxmlformats.org/officeDocument/2006/relationships/hyperlink" Target="http://www.dictionary.com/browse/Daring?s=t" TargetMode="External"/><Relationship Id="rId48" Type="http://schemas.openxmlformats.org/officeDocument/2006/relationships/hyperlink" Target="http://www.dictionary.com/browse/Cultured?s=t" TargetMode="External"/><Relationship Id="rId64" Type="http://schemas.openxmlformats.org/officeDocument/2006/relationships/hyperlink" Target="http://www.dictionary.com/browse/Thoughtful?s=t" TargetMode="External"/><Relationship Id="rId69" Type="http://schemas.openxmlformats.org/officeDocument/2006/relationships/hyperlink" Target="http://www.dictionary.com/browse/Listener?s=t" TargetMode="External"/><Relationship Id="rId113" Type="http://schemas.openxmlformats.org/officeDocument/2006/relationships/hyperlink" Target="http://www.dictionary.com/browse/Plain?s=t" TargetMode="External"/><Relationship Id="rId118" Type="http://schemas.openxmlformats.org/officeDocument/2006/relationships/hyperlink" Target="http://www.dictionary.com/browse/Na&#239;ve?s=t" TargetMode="External"/><Relationship Id="rId134" Type="http://schemas.openxmlformats.org/officeDocument/2006/relationships/hyperlink" Target="http://www.dictionary.com/browse/Inconsistent?s=t" TargetMode="External"/><Relationship Id="rId139" Type="http://schemas.openxmlformats.org/officeDocument/2006/relationships/hyperlink" Target="http://www.dictionary.com/browse/Manipulative?s=t" TargetMode="External"/><Relationship Id="rId80" Type="http://schemas.openxmlformats.org/officeDocument/2006/relationships/hyperlink" Target="http://www.dictionary.com/browse/Behaved?s=t" TargetMode="External"/><Relationship Id="rId85" Type="http://schemas.openxmlformats.org/officeDocument/2006/relationships/hyperlink" Target="http://www.dictionary.com/browse/Blank?s=t" TargetMode="External"/><Relationship Id="rId150" Type="http://schemas.openxmlformats.org/officeDocument/2006/relationships/hyperlink" Target="http://www.dictionary.com/browse/Scatterbrained?s=t" TargetMode="External"/><Relationship Id="rId155" Type="http://schemas.openxmlformats.org/officeDocument/2006/relationships/hyperlink" Target="http://www.dictionary.com/browse/Rash?s=t" TargetMode="External"/><Relationship Id="rId12" Type="http://schemas.openxmlformats.org/officeDocument/2006/relationships/hyperlink" Target="http://www.dictionary.com/browse/Self-sacrificing?s=t" TargetMode="External"/><Relationship Id="rId17" Type="http://schemas.openxmlformats.org/officeDocument/2006/relationships/hyperlink" Target="http://www.dictionary.com/browse/Controlled?s=t" TargetMode="External"/><Relationship Id="rId33" Type="http://schemas.openxmlformats.org/officeDocument/2006/relationships/hyperlink" Target="http://www.dictionary.com/browse/Shy?s=t" TargetMode="External"/><Relationship Id="rId38" Type="http://schemas.openxmlformats.org/officeDocument/2006/relationships/hyperlink" Target="http://www.dictionary.com/browse/Funny?s=t" TargetMode="External"/><Relationship Id="rId59" Type="http://schemas.openxmlformats.org/officeDocument/2006/relationships/hyperlink" Target="http://www.dictionary.com/browse/Mover?s=t" TargetMode="External"/><Relationship Id="rId103" Type="http://schemas.openxmlformats.org/officeDocument/2006/relationships/hyperlink" Target="http://www.dictionary.com/browse/Unaffectionate?s=t" TargetMode="External"/><Relationship Id="rId108" Type="http://schemas.openxmlformats.org/officeDocument/2006/relationships/hyperlink" Target="http://www.dictionary.com/browse/Hard%20to%20please?s=t" TargetMode="External"/><Relationship Id="rId124" Type="http://schemas.openxmlformats.org/officeDocument/2006/relationships/hyperlink" Target="http://www.dictionary.com/browse/Withdrawn?s=t" TargetMode="External"/><Relationship Id="rId129" Type="http://schemas.openxmlformats.org/officeDocument/2006/relationships/hyperlink" Target="http://www.dictionary.com/browse/Timid?s=t" TargetMode="External"/><Relationship Id="rId20" Type="http://schemas.openxmlformats.org/officeDocument/2006/relationships/hyperlink" Target="http://www.dictionary.com/browse/Respectful?s=t" TargetMode="External"/><Relationship Id="rId41" Type="http://schemas.openxmlformats.org/officeDocument/2006/relationships/hyperlink" Target="http://www.dictionary.com/browse/Friendly?s=t" TargetMode="External"/><Relationship Id="rId54" Type="http://schemas.openxmlformats.org/officeDocument/2006/relationships/hyperlink" Target="http://www.dictionary.com/browse/Demonstrative?s=t" TargetMode="External"/><Relationship Id="rId62" Type="http://schemas.openxmlformats.org/officeDocument/2006/relationships/hyperlink" Target="http://www.dictionary.com/browse/Talker?s=t" TargetMode="External"/><Relationship Id="rId70" Type="http://schemas.openxmlformats.org/officeDocument/2006/relationships/hyperlink" Target="http://www.dictionary.com/browse/Cute?s=t" TargetMode="External"/><Relationship Id="rId75" Type="http://schemas.openxmlformats.org/officeDocument/2006/relationships/hyperlink" Target="http://www.dictionary.com/browse/Productive?s=t" TargetMode="External"/><Relationship Id="rId83" Type="http://schemas.openxmlformats.org/officeDocument/2006/relationships/hyperlink" Target="http://www.dictionary.com/browse/Bossy?s=t" TargetMode="External"/><Relationship Id="rId88" Type="http://schemas.openxmlformats.org/officeDocument/2006/relationships/hyperlink" Target="http://www.dictionary.com/browse/Unforgiving?s=t" TargetMode="External"/><Relationship Id="rId91" Type="http://schemas.openxmlformats.org/officeDocument/2006/relationships/hyperlink" Target="http://www.dictionary.com/browse/Resistant?s=t" TargetMode="External"/><Relationship Id="rId96" Type="http://schemas.openxmlformats.org/officeDocument/2006/relationships/hyperlink" Target="http://www.dictionary.com/browse/Fussy?s=t" TargetMode="External"/><Relationship Id="rId111" Type="http://schemas.openxmlformats.org/officeDocument/2006/relationships/hyperlink" Target="http://www.dictionary.com/browse/Proud?s=t" TargetMode="External"/><Relationship Id="rId132" Type="http://schemas.openxmlformats.org/officeDocument/2006/relationships/hyperlink" Target="http://www.dictionary.com/browse/Depressed?s=t" TargetMode="External"/><Relationship Id="rId140" Type="http://schemas.openxmlformats.org/officeDocument/2006/relationships/hyperlink" Target="http://www.dictionary.com/browse/Moody?s=t" TargetMode="External"/><Relationship Id="rId145" Type="http://schemas.openxmlformats.org/officeDocument/2006/relationships/hyperlink" Target="http://www.dictionary.com/browse/Slow?s=t" TargetMode="External"/><Relationship Id="rId153" Type="http://schemas.openxmlformats.org/officeDocument/2006/relationships/hyperlink" Target="http://www.dictionary.com/browse/Sluggish?s=t" TargetMode="External"/><Relationship Id="rId161" Type="http://schemas.openxmlformats.org/officeDocument/2006/relationships/hyperlink" Target="http://www.dictionary.com/browse/Compromising?s=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dictionary.com/browse/Playful?s=t" TargetMode="External"/><Relationship Id="rId15" Type="http://schemas.openxmlformats.org/officeDocument/2006/relationships/hyperlink" Target="http://www.dictionary.com/browse/Competitive?s=t" TargetMode="External"/><Relationship Id="rId23" Type="http://schemas.openxmlformats.org/officeDocument/2006/relationships/hyperlink" Target="http://www.dictionary.com/browse/Self-reliant?s=t" TargetMode="External"/><Relationship Id="rId28" Type="http://schemas.openxmlformats.org/officeDocument/2006/relationships/hyperlink" Target="http://www.dictionary.com/browse/Planner?s=t" TargetMode="External"/><Relationship Id="rId36" Type="http://schemas.openxmlformats.org/officeDocument/2006/relationships/hyperlink" Target="http://www.dictionary.com/browse/Orderly?s=t" TargetMode="External"/><Relationship Id="rId49" Type="http://schemas.openxmlformats.org/officeDocument/2006/relationships/hyperlink" Target="http://www.dictionary.com/browse/Consistent?s=t" TargetMode="External"/><Relationship Id="rId57" Type="http://schemas.openxmlformats.org/officeDocument/2006/relationships/hyperlink" Target="http://www.dictionary.com/browse/Dry%20humor?s=t" TargetMode="External"/><Relationship Id="rId106" Type="http://schemas.openxmlformats.org/officeDocument/2006/relationships/hyperlink" Target="http://www.dictionary.com/browse/Haphazard?s=t" TargetMode="External"/><Relationship Id="rId114" Type="http://schemas.openxmlformats.org/officeDocument/2006/relationships/hyperlink" Target="http://www.dictionary.com/browse/Angered%20easily?s=t" TargetMode="External"/><Relationship Id="rId119" Type="http://schemas.openxmlformats.org/officeDocument/2006/relationships/hyperlink" Target="http://www.dictionary.com/browse/Nervy?s=t" TargetMode="External"/><Relationship Id="rId127" Type="http://schemas.openxmlformats.org/officeDocument/2006/relationships/hyperlink" Target="http://www.dictionary.com/browse/Tactless?s=t" TargetMode="External"/><Relationship Id="rId10" Type="http://schemas.openxmlformats.org/officeDocument/2006/relationships/hyperlink" Target="http://www.dictionary.com/browse/Sociable?s=t" TargetMode="External"/><Relationship Id="rId31" Type="http://schemas.openxmlformats.org/officeDocument/2006/relationships/hyperlink" Target="http://www.dictionary.com/browse/Sure?s=t" TargetMode="External"/><Relationship Id="rId44" Type="http://schemas.openxmlformats.org/officeDocument/2006/relationships/hyperlink" Target="http://www.dictionary.com/browse/Detailed?s=t" TargetMode="External"/><Relationship Id="rId52" Type="http://schemas.openxmlformats.org/officeDocument/2006/relationships/hyperlink" Target="http://www.dictionary.com/browse/Idealistic?s=t" TargetMode="External"/><Relationship Id="rId60" Type="http://schemas.openxmlformats.org/officeDocument/2006/relationships/hyperlink" Target="http://www.dictionary.com/browse/Musical?s=t" TargetMode="External"/><Relationship Id="rId65" Type="http://schemas.openxmlformats.org/officeDocument/2006/relationships/hyperlink" Target="http://www.dictionary.com/browse/Tolerant?s=t" TargetMode="External"/><Relationship Id="rId73" Type="http://schemas.openxmlformats.org/officeDocument/2006/relationships/hyperlink" Target="http://www.dictionary.com/browse/Contented?s=t" TargetMode="External"/><Relationship Id="rId78" Type="http://schemas.openxmlformats.org/officeDocument/2006/relationships/hyperlink" Target="http://www.dictionary.com/browse/Bouncy?s=t" TargetMode="External"/><Relationship Id="rId81" Type="http://schemas.openxmlformats.org/officeDocument/2006/relationships/hyperlink" Target="http://www.dictionary.com/browse/Balanced?s=t" TargetMode="External"/><Relationship Id="rId86" Type="http://schemas.openxmlformats.org/officeDocument/2006/relationships/hyperlink" Target="http://www.dictionary.com/browse/Undisciplined?s=t" TargetMode="External"/><Relationship Id="rId94" Type="http://schemas.openxmlformats.org/officeDocument/2006/relationships/hyperlink" Target="http://www.dictionary.com/browse/Forgetful?s=t" TargetMode="External"/><Relationship Id="rId99" Type="http://schemas.openxmlformats.org/officeDocument/2006/relationships/hyperlink" Target="http://www.dictionary.com/browse/Impatient?s=t" TargetMode="External"/><Relationship Id="rId101" Type="http://schemas.openxmlformats.org/officeDocument/2006/relationships/hyperlink" Target="http://www.dictionary.com/browse/Indecisive?s=t" TargetMode="External"/><Relationship Id="rId122" Type="http://schemas.openxmlformats.org/officeDocument/2006/relationships/hyperlink" Target="http://www.dictionary.com/browse/Wants%20credit?s=t" TargetMode="External"/><Relationship Id="rId130" Type="http://schemas.openxmlformats.org/officeDocument/2006/relationships/hyperlink" Target="http://www.dictionary.com/browse/Disorganized?s=t" TargetMode="External"/><Relationship Id="rId135" Type="http://schemas.openxmlformats.org/officeDocument/2006/relationships/hyperlink" Target="http://www.dictionary.com/browse/Intolerant?s=t" TargetMode="External"/><Relationship Id="rId143" Type="http://schemas.openxmlformats.org/officeDocument/2006/relationships/hyperlink" Target="http://www.dictionary.com/browse/Stubborn?s=t" TargetMode="External"/><Relationship Id="rId148" Type="http://schemas.openxmlformats.org/officeDocument/2006/relationships/hyperlink" Target="http://www.dictionary.com/browse/Loner?s=t" TargetMode="External"/><Relationship Id="rId151" Type="http://schemas.openxmlformats.org/officeDocument/2006/relationships/hyperlink" Target="http://www.dictionary.com/browse/Short-tempered?s=t" TargetMode="External"/><Relationship Id="rId156" Type="http://schemas.openxmlformats.org/officeDocument/2006/relationships/hyperlink" Target="http://www.dictionary.com/browse/Revengeful?s=t" TargetMode="External"/><Relationship Id="rId4" Type="http://schemas.openxmlformats.org/officeDocument/2006/relationships/hyperlink" Target="http://www.dictionary.com/browse/Analytical?s=t" TargetMode="External"/><Relationship Id="rId9" Type="http://schemas.openxmlformats.org/officeDocument/2006/relationships/hyperlink" Target="http://www.dictionary.com/browse/Peaceful?s=t" TargetMode="External"/><Relationship Id="rId13" Type="http://schemas.openxmlformats.org/officeDocument/2006/relationships/hyperlink" Target="http://www.dictionary.com/browse/Submissive?s=t" TargetMode="External"/><Relationship Id="rId18" Type="http://schemas.openxmlformats.org/officeDocument/2006/relationships/hyperlink" Target="http://www.dictionary.com/browse/Refreshing?s=t" TargetMode="External"/><Relationship Id="rId39" Type="http://schemas.openxmlformats.org/officeDocument/2006/relationships/hyperlink" Target="http://www.dictionary.com/browse/Forceful?s=t" TargetMode="External"/><Relationship Id="rId109" Type="http://schemas.openxmlformats.org/officeDocument/2006/relationships/hyperlink" Target="http://www.dictionary.com/browse/Hesitant?s=t" TargetMode="External"/><Relationship Id="rId34" Type="http://schemas.openxmlformats.org/officeDocument/2006/relationships/hyperlink" Target="http://www.dictionary.com/browse/Optimistic?s=t" TargetMode="External"/><Relationship Id="rId50" Type="http://schemas.openxmlformats.org/officeDocument/2006/relationships/hyperlink" Target="http://www.dictionary.com/browse/Inspiring?s=t" TargetMode="External"/><Relationship Id="rId55" Type="http://schemas.openxmlformats.org/officeDocument/2006/relationships/hyperlink" Target="http://www.dictionary.com/browse/Decisive?s=t" TargetMode="External"/><Relationship Id="rId76" Type="http://schemas.openxmlformats.org/officeDocument/2006/relationships/hyperlink" Target="http://www.dictionary.com/browse/Perfectionist?s=t" TargetMode="External"/><Relationship Id="rId97" Type="http://schemas.openxmlformats.org/officeDocument/2006/relationships/hyperlink" Target="http://www.dictionary.com/browse/Fearful?s=t" TargetMode="External"/><Relationship Id="rId104" Type="http://schemas.openxmlformats.org/officeDocument/2006/relationships/hyperlink" Target="http://www.dictionary.com/browse/Unpopular?s=t" TargetMode="External"/><Relationship Id="rId120" Type="http://schemas.openxmlformats.org/officeDocument/2006/relationships/hyperlink" Target="http://www.dictionary.com/browse/Negative%20attitude?s=t" TargetMode="External"/><Relationship Id="rId125" Type="http://schemas.openxmlformats.org/officeDocument/2006/relationships/hyperlink" Target="http://www.dictionary.com/browse/Worrier?s=t" TargetMode="External"/><Relationship Id="rId141" Type="http://schemas.openxmlformats.org/officeDocument/2006/relationships/hyperlink" Target="http://www.dictionary.com/browse/Mumbles?s=t" TargetMode="External"/><Relationship Id="rId146" Type="http://schemas.openxmlformats.org/officeDocument/2006/relationships/hyperlink" Target="http://www.dictionary.com/browse/Loud?s=t" TargetMode="External"/><Relationship Id="rId7" Type="http://schemas.openxmlformats.org/officeDocument/2006/relationships/hyperlink" Target="http://www.dictionary.com/browse/Persuasive?s=t" TargetMode="External"/><Relationship Id="rId71" Type="http://schemas.openxmlformats.org/officeDocument/2006/relationships/hyperlink" Target="http://www.dictionary.com/browse/Chief?s=t" TargetMode="External"/><Relationship Id="rId92" Type="http://schemas.openxmlformats.org/officeDocument/2006/relationships/hyperlink" Target="http://www.dictionary.com/browse/Resentful?s=t" TargetMode="External"/><Relationship Id="rId2" Type="http://schemas.openxmlformats.org/officeDocument/2006/relationships/hyperlink" Target="http://www.dictionary.com/browse/Animated?s=t" TargetMode="External"/><Relationship Id="rId29" Type="http://schemas.openxmlformats.org/officeDocument/2006/relationships/hyperlink" Target="http://www.dictionary.com/browse/Patient?s=t" TargetMode="External"/><Relationship Id="rId24" Type="http://schemas.openxmlformats.org/officeDocument/2006/relationships/hyperlink" Target="http://www.dictionary.com/browse/Sensitive?s=t" TargetMode="External"/><Relationship Id="rId40" Type="http://schemas.openxmlformats.org/officeDocument/2006/relationships/hyperlink" Target="http://www.dictionary.com/browse/Faithful?s=t" TargetMode="External"/><Relationship Id="rId45" Type="http://schemas.openxmlformats.org/officeDocument/2006/relationships/hyperlink" Target="http://www.dictionary.com/browse/Diplomatic?s=t" TargetMode="External"/><Relationship Id="rId66" Type="http://schemas.openxmlformats.org/officeDocument/2006/relationships/hyperlink" Target="http://www.dictionary.com/browse/Lively?s=t" TargetMode="External"/><Relationship Id="rId87" Type="http://schemas.openxmlformats.org/officeDocument/2006/relationships/hyperlink" Target="http://www.dictionary.com/browse/Unsympathetic?s=t" TargetMode="External"/><Relationship Id="rId110" Type="http://schemas.openxmlformats.org/officeDocument/2006/relationships/hyperlink" Target="http://www.dictionary.com/browse/Permissive?s=t" TargetMode="External"/><Relationship Id="rId115" Type="http://schemas.openxmlformats.org/officeDocument/2006/relationships/hyperlink" Target="http://www.dictionary.com/browse/Argumentative?s=t" TargetMode="External"/><Relationship Id="rId131" Type="http://schemas.openxmlformats.org/officeDocument/2006/relationships/hyperlink" Target="http://www.dictionary.com/browse/Domineering?s=t" TargetMode="External"/><Relationship Id="rId136" Type="http://schemas.openxmlformats.org/officeDocument/2006/relationships/hyperlink" Target="http://www.dictionary.com/browse/Introvert?s=t" TargetMode="External"/><Relationship Id="rId157" Type="http://schemas.openxmlformats.org/officeDocument/2006/relationships/hyperlink" Target="http://www.dictionary.com/browse/Reluctant?s=t" TargetMode="External"/><Relationship Id="rId61" Type="http://schemas.openxmlformats.org/officeDocument/2006/relationships/hyperlink" Target="http://www.dictionary.com/browse/Mediator?s=t" TargetMode="External"/><Relationship Id="rId82" Type="http://schemas.openxmlformats.org/officeDocument/2006/relationships/hyperlink" Target="http://www.dictionary.com/browse/Brassy?s=t" TargetMode="External"/><Relationship Id="rId152" Type="http://schemas.openxmlformats.org/officeDocument/2006/relationships/hyperlink" Target="http://www.dictionary.com/browse/Suspicious?s=t" TargetMode="External"/><Relationship Id="rId19" Type="http://schemas.openxmlformats.org/officeDocument/2006/relationships/hyperlink" Target="http://www.dictionary.com/browse/Resourceful?s=t" TargetMode="External"/><Relationship Id="rId14" Type="http://schemas.openxmlformats.org/officeDocument/2006/relationships/hyperlink" Target="http://www.dictionary.com/browse/Convincing?s=t" TargetMode="External"/><Relationship Id="rId30" Type="http://schemas.openxmlformats.org/officeDocument/2006/relationships/hyperlink" Target="http://www.dictionary.com/browse/Spontaneous?s=t" TargetMode="External"/><Relationship Id="rId35" Type="http://schemas.openxmlformats.org/officeDocument/2006/relationships/hyperlink" Target="http://www.dictionary.com/browse/Outspoken?s=t" TargetMode="External"/><Relationship Id="rId56" Type="http://schemas.openxmlformats.org/officeDocument/2006/relationships/hyperlink" Target="http://www.dictionary.com/browse/Deep?s=t" TargetMode="External"/><Relationship Id="rId77" Type="http://schemas.openxmlformats.org/officeDocument/2006/relationships/hyperlink" Target="http://www.dictionary.com/browse/Pleasant?s=t" TargetMode="External"/><Relationship Id="rId100" Type="http://schemas.openxmlformats.org/officeDocument/2006/relationships/hyperlink" Target="http://www.dictionary.com/browse/Insecure?s=t" TargetMode="External"/><Relationship Id="rId105" Type="http://schemas.openxmlformats.org/officeDocument/2006/relationships/hyperlink" Target="http://www.dictionary.com/browse/Uninvolved?s=t" TargetMode="External"/><Relationship Id="rId126" Type="http://schemas.openxmlformats.org/officeDocument/2006/relationships/hyperlink" Target="http://www.dictionary.com/browse/Talkative?s=t" TargetMode="External"/><Relationship Id="rId147" Type="http://schemas.openxmlformats.org/officeDocument/2006/relationships/hyperlink" Target="http://www.dictionary.com/browse/Lord%20over%20others?s=t" TargetMode="External"/><Relationship Id="rId8" Type="http://schemas.openxmlformats.org/officeDocument/2006/relationships/hyperlink" Target="http://www.dictionary.com/browse/Persistent?s=t" TargetMode="External"/><Relationship Id="rId51" Type="http://schemas.openxmlformats.org/officeDocument/2006/relationships/hyperlink" Target="http://www.dictionary.com/browse/Independent?s=t" TargetMode="External"/><Relationship Id="rId72" Type="http://schemas.openxmlformats.org/officeDocument/2006/relationships/hyperlink" Target="http://www.dictionary.com/browse/Chartmaker?s=t" TargetMode="External"/><Relationship Id="rId93" Type="http://schemas.openxmlformats.org/officeDocument/2006/relationships/hyperlink" Target="http://www.dictionary.com/browse/Reticent?s=t" TargetMode="External"/><Relationship Id="rId98" Type="http://schemas.openxmlformats.org/officeDocument/2006/relationships/hyperlink" Target="http://www.dictionary.com/browse/Interrupts?s=t" TargetMode="External"/><Relationship Id="rId121" Type="http://schemas.openxmlformats.org/officeDocument/2006/relationships/hyperlink" Target="http://www.dictionary.com/browse/Nonchalant?s=t" TargetMode="External"/><Relationship Id="rId142" Type="http://schemas.openxmlformats.org/officeDocument/2006/relationships/hyperlink" Target="http://www.dictionary.com/browse/Show-off?s=t" TargetMode="External"/><Relationship Id="rId3" Type="http://schemas.openxmlformats.org/officeDocument/2006/relationships/hyperlink" Target="http://www.dictionary.com/browse/Adventurous?s=t" TargetMode="External"/><Relationship Id="rId25" Type="http://schemas.openxmlformats.org/officeDocument/2006/relationships/hyperlink" Target="http://www.dictionary.com/browse/Satisfied?s=t" TargetMode="External"/><Relationship Id="rId46" Type="http://schemas.openxmlformats.org/officeDocument/2006/relationships/hyperlink" Target="http://www.dictionary.com/browse/Cheerful?s=t" TargetMode="External"/><Relationship Id="rId67" Type="http://schemas.openxmlformats.org/officeDocument/2006/relationships/hyperlink" Target="http://www.dictionary.com/browse/Leader?s=t" TargetMode="External"/><Relationship Id="rId116" Type="http://schemas.openxmlformats.org/officeDocument/2006/relationships/hyperlink" Target="http://www.dictionary.com/browse/Alienated?s=t" TargetMode="External"/><Relationship Id="rId137" Type="http://schemas.openxmlformats.org/officeDocument/2006/relationships/hyperlink" Target="http://www.dictionary.com/browse/Indifferent?s=t" TargetMode="External"/><Relationship Id="rId158" Type="http://schemas.openxmlformats.org/officeDocument/2006/relationships/hyperlink" Target="http://www.dictionary.com/browse/Changeable?s=t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hyperlink" Target="http://www.dictionary.com/browse/Promoter?s=t" TargetMode="External"/><Relationship Id="rId117" Type="http://schemas.openxmlformats.org/officeDocument/2006/relationships/hyperlink" Target="http://www.dictionary.com/browse/Aimless?s=t" TargetMode="External"/><Relationship Id="rId21" Type="http://schemas.openxmlformats.org/officeDocument/2006/relationships/hyperlink" Target="http://www.dictionary.com/browse/Reserved?s=t" TargetMode="External"/><Relationship Id="rId42" Type="http://schemas.openxmlformats.org/officeDocument/2006/relationships/hyperlink" Target="http://www.dictionary.com/browse/Delightful?s=t" TargetMode="External"/><Relationship Id="rId47" Type="http://schemas.openxmlformats.org/officeDocument/2006/relationships/hyperlink" Target="http://www.dictionary.com/browse/Confident?s=t" TargetMode="External"/><Relationship Id="rId63" Type="http://schemas.openxmlformats.org/officeDocument/2006/relationships/hyperlink" Target="http://www.dictionary.com/browse/Tenacious?s=t" TargetMode="External"/><Relationship Id="rId68" Type="http://schemas.openxmlformats.org/officeDocument/2006/relationships/hyperlink" Target="http://www.dictionary.com/browse/Loyal?s=t" TargetMode="External"/><Relationship Id="rId84" Type="http://schemas.openxmlformats.org/officeDocument/2006/relationships/hyperlink" Target="http://www.dictionary.com/browse/Bashful?s=t" TargetMode="External"/><Relationship Id="rId89" Type="http://schemas.openxmlformats.org/officeDocument/2006/relationships/hyperlink" Target="http://www.dictionary.com/browse/Unenthusiastic?s=t" TargetMode="External"/><Relationship Id="rId112" Type="http://schemas.openxmlformats.org/officeDocument/2006/relationships/hyperlink" Target="http://www.dictionary.com/browse/Pessimistic?s=t" TargetMode="External"/><Relationship Id="rId133" Type="http://schemas.openxmlformats.org/officeDocument/2006/relationships/hyperlink" Target="http://www.dictionary.com/browse/Doubtful?s=t" TargetMode="External"/><Relationship Id="rId138" Type="http://schemas.openxmlformats.org/officeDocument/2006/relationships/hyperlink" Target="http://www.dictionary.com/browse/Messy?s=t" TargetMode="External"/><Relationship Id="rId154" Type="http://schemas.openxmlformats.org/officeDocument/2006/relationships/hyperlink" Target="http://www.dictionary.com/browse/Restless?s=t" TargetMode="External"/><Relationship Id="rId159" Type="http://schemas.openxmlformats.org/officeDocument/2006/relationships/hyperlink" Target="http://www.dictionary.com/browse/Crafty?s=t" TargetMode="External"/><Relationship Id="rId16" Type="http://schemas.openxmlformats.org/officeDocument/2006/relationships/hyperlink" Target="http://www.dictionary.com/browse/Considerate?s=t" TargetMode="External"/><Relationship Id="rId107" Type="http://schemas.openxmlformats.org/officeDocument/2006/relationships/hyperlink" Target="http://www.dictionary.com/browse/Headstrong?s=t" TargetMode="External"/><Relationship Id="rId11" Type="http://schemas.openxmlformats.org/officeDocument/2006/relationships/hyperlink" Target="http://www.dictionary.com/browse/Strong-willed?s=t" TargetMode="External"/><Relationship Id="rId32" Type="http://schemas.openxmlformats.org/officeDocument/2006/relationships/hyperlink" Target="http://www.dictionary.com/browse/Scheduled?s=t" TargetMode="External"/><Relationship Id="rId37" Type="http://schemas.openxmlformats.org/officeDocument/2006/relationships/hyperlink" Target="http://www.dictionary.com/browse/Obliging?s=t" TargetMode="External"/><Relationship Id="rId53" Type="http://schemas.openxmlformats.org/officeDocument/2006/relationships/hyperlink" Target="http://www.dictionary.com/browse/Inoffensive?s=t" TargetMode="External"/><Relationship Id="rId58" Type="http://schemas.openxmlformats.org/officeDocument/2006/relationships/hyperlink" Target="http://www.dictionary.com/browse/Mixes%20easily?s=t" TargetMode="External"/><Relationship Id="rId74" Type="http://schemas.openxmlformats.org/officeDocument/2006/relationships/hyperlink" Target="http://www.dictionary.com/browse/Popular?s=t" TargetMode="External"/><Relationship Id="rId79" Type="http://schemas.openxmlformats.org/officeDocument/2006/relationships/hyperlink" Target="http://www.dictionary.com/browse/Bold?s=t" TargetMode="External"/><Relationship Id="rId102" Type="http://schemas.openxmlformats.org/officeDocument/2006/relationships/hyperlink" Target="http://www.dictionary.com/browse/Unpredictable?s=t" TargetMode="External"/><Relationship Id="rId123" Type="http://schemas.openxmlformats.org/officeDocument/2006/relationships/hyperlink" Target="http://www.dictionary.com/browse/Workaholic?s=t" TargetMode="External"/><Relationship Id="rId128" Type="http://schemas.openxmlformats.org/officeDocument/2006/relationships/hyperlink" Target="http://www.dictionary.com/browse/Too%20sensitive?s=t" TargetMode="External"/><Relationship Id="rId144" Type="http://schemas.openxmlformats.org/officeDocument/2006/relationships/hyperlink" Target="http://www.dictionary.com/browse/Skeptical?s=t" TargetMode="External"/><Relationship Id="rId149" Type="http://schemas.openxmlformats.org/officeDocument/2006/relationships/hyperlink" Target="http://www.dictionary.com/browse/Lazy?s=t" TargetMode="External"/><Relationship Id="rId5" Type="http://schemas.openxmlformats.org/officeDocument/2006/relationships/hyperlink" Target="http://www.dictionary.com/browse/Adaptable?s=t" TargetMode="External"/><Relationship Id="rId90" Type="http://schemas.openxmlformats.org/officeDocument/2006/relationships/hyperlink" Target="http://www.dictionary.com/browse/Repetitious?s=t" TargetMode="External"/><Relationship Id="rId95" Type="http://schemas.openxmlformats.org/officeDocument/2006/relationships/hyperlink" Target="http://www.dictionary.com/browse/Frank?s=t" TargetMode="External"/><Relationship Id="rId160" Type="http://schemas.openxmlformats.org/officeDocument/2006/relationships/hyperlink" Target="http://www.dictionary.com/browse/Critical?s=t" TargetMode="External"/><Relationship Id="rId22" Type="http://schemas.openxmlformats.org/officeDocument/2006/relationships/hyperlink" Target="http://www.dictionary.com/browse/Spirited?s=t" TargetMode="External"/><Relationship Id="rId27" Type="http://schemas.openxmlformats.org/officeDocument/2006/relationships/hyperlink" Target="http://www.dictionary.com/browse/Positive?s=t" TargetMode="External"/><Relationship Id="rId43" Type="http://schemas.openxmlformats.org/officeDocument/2006/relationships/hyperlink" Target="http://www.dictionary.com/browse/Daring?s=t" TargetMode="External"/><Relationship Id="rId48" Type="http://schemas.openxmlformats.org/officeDocument/2006/relationships/hyperlink" Target="http://www.dictionary.com/browse/Cultured?s=t" TargetMode="External"/><Relationship Id="rId64" Type="http://schemas.openxmlformats.org/officeDocument/2006/relationships/hyperlink" Target="http://www.dictionary.com/browse/Thoughtful?s=t" TargetMode="External"/><Relationship Id="rId69" Type="http://schemas.openxmlformats.org/officeDocument/2006/relationships/hyperlink" Target="http://www.dictionary.com/browse/Listener?s=t" TargetMode="External"/><Relationship Id="rId113" Type="http://schemas.openxmlformats.org/officeDocument/2006/relationships/hyperlink" Target="http://www.dictionary.com/browse/Plain?s=t" TargetMode="External"/><Relationship Id="rId118" Type="http://schemas.openxmlformats.org/officeDocument/2006/relationships/hyperlink" Target="http://www.dictionary.com/browse/Na&#239;ve?s=t" TargetMode="External"/><Relationship Id="rId134" Type="http://schemas.openxmlformats.org/officeDocument/2006/relationships/hyperlink" Target="http://www.dictionary.com/browse/Inconsistent?s=t" TargetMode="External"/><Relationship Id="rId139" Type="http://schemas.openxmlformats.org/officeDocument/2006/relationships/hyperlink" Target="http://www.dictionary.com/browse/Manipulative?s=t" TargetMode="External"/><Relationship Id="rId80" Type="http://schemas.openxmlformats.org/officeDocument/2006/relationships/hyperlink" Target="http://www.dictionary.com/browse/Behaved?s=t" TargetMode="External"/><Relationship Id="rId85" Type="http://schemas.openxmlformats.org/officeDocument/2006/relationships/hyperlink" Target="http://www.dictionary.com/browse/Blank?s=t" TargetMode="External"/><Relationship Id="rId150" Type="http://schemas.openxmlformats.org/officeDocument/2006/relationships/hyperlink" Target="http://www.dictionary.com/browse/Scatterbrained?s=t" TargetMode="External"/><Relationship Id="rId155" Type="http://schemas.openxmlformats.org/officeDocument/2006/relationships/hyperlink" Target="http://www.dictionary.com/browse/Rash?s=t" TargetMode="External"/><Relationship Id="rId12" Type="http://schemas.openxmlformats.org/officeDocument/2006/relationships/hyperlink" Target="http://www.dictionary.com/browse/Self-sacrificing?s=t" TargetMode="External"/><Relationship Id="rId17" Type="http://schemas.openxmlformats.org/officeDocument/2006/relationships/hyperlink" Target="http://www.dictionary.com/browse/Controlled?s=t" TargetMode="External"/><Relationship Id="rId33" Type="http://schemas.openxmlformats.org/officeDocument/2006/relationships/hyperlink" Target="http://www.dictionary.com/browse/Shy?s=t" TargetMode="External"/><Relationship Id="rId38" Type="http://schemas.openxmlformats.org/officeDocument/2006/relationships/hyperlink" Target="http://www.dictionary.com/browse/Funny?s=t" TargetMode="External"/><Relationship Id="rId59" Type="http://schemas.openxmlformats.org/officeDocument/2006/relationships/hyperlink" Target="http://www.dictionary.com/browse/Mover?s=t" TargetMode="External"/><Relationship Id="rId103" Type="http://schemas.openxmlformats.org/officeDocument/2006/relationships/hyperlink" Target="http://www.dictionary.com/browse/Unaffectionate?s=t" TargetMode="External"/><Relationship Id="rId108" Type="http://schemas.openxmlformats.org/officeDocument/2006/relationships/hyperlink" Target="http://www.dictionary.com/browse/Hard%20to%20please?s=t" TargetMode="External"/><Relationship Id="rId124" Type="http://schemas.openxmlformats.org/officeDocument/2006/relationships/hyperlink" Target="http://www.dictionary.com/browse/Withdrawn?s=t" TargetMode="External"/><Relationship Id="rId129" Type="http://schemas.openxmlformats.org/officeDocument/2006/relationships/hyperlink" Target="http://www.dictionary.com/browse/Timid?s=t" TargetMode="External"/><Relationship Id="rId20" Type="http://schemas.openxmlformats.org/officeDocument/2006/relationships/hyperlink" Target="http://www.dictionary.com/browse/Respectful?s=t" TargetMode="External"/><Relationship Id="rId41" Type="http://schemas.openxmlformats.org/officeDocument/2006/relationships/hyperlink" Target="http://www.dictionary.com/browse/Friendly?s=t" TargetMode="External"/><Relationship Id="rId54" Type="http://schemas.openxmlformats.org/officeDocument/2006/relationships/hyperlink" Target="http://www.dictionary.com/browse/Demonstrative?s=t" TargetMode="External"/><Relationship Id="rId62" Type="http://schemas.openxmlformats.org/officeDocument/2006/relationships/hyperlink" Target="http://www.dictionary.com/browse/Talker?s=t" TargetMode="External"/><Relationship Id="rId70" Type="http://schemas.openxmlformats.org/officeDocument/2006/relationships/hyperlink" Target="http://www.dictionary.com/browse/Cute?s=t" TargetMode="External"/><Relationship Id="rId75" Type="http://schemas.openxmlformats.org/officeDocument/2006/relationships/hyperlink" Target="http://www.dictionary.com/browse/Productive?s=t" TargetMode="External"/><Relationship Id="rId83" Type="http://schemas.openxmlformats.org/officeDocument/2006/relationships/hyperlink" Target="http://www.dictionary.com/browse/Bossy?s=t" TargetMode="External"/><Relationship Id="rId88" Type="http://schemas.openxmlformats.org/officeDocument/2006/relationships/hyperlink" Target="http://www.dictionary.com/browse/Unforgiving?s=t" TargetMode="External"/><Relationship Id="rId91" Type="http://schemas.openxmlformats.org/officeDocument/2006/relationships/hyperlink" Target="http://www.dictionary.com/browse/Resistant?s=t" TargetMode="External"/><Relationship Id="rId96" Type="http://schemas.openxmlformats.org/officeDocument/2006/relationships/hyperlink" Target="http://www.dictionary.com/browse/Fussy?s=t" TargetMode="External"/><Relationship Id="rId111" Type="http://schemas.openxmlformats.org/officeDocument/2006/relationships/hyperlink" Target="http://www.dictionary.com/browse/Proud?s=t" TargetMode="External"/><Relationship Id="rId132" Type="http://schemas.openxmlformats.org/officeDocument/2006/relationships/hyperlink" Target="http://www.dictionary.com/browse/Depressed?s=t" TargetMode="External"/><Relationship Id="rId140" Type="http://schemas.openxmlformats.org/officeDocument/2006/relationships/hyperlink" Target="http://www.dictionary.com/browse/Moody?s=t" TargetMode="External"/><Relationship Id="rId145" Type="http://schemas.openxmlformats.org/officeDocument/2006/relationships/hyperlink" Target="http://www.dictionary.com/browse/Slow?s=t" TargetMode="External"/><Relationship Id="rId153" Type="http://schemas.openxmlformats.org/officeDocument/2006/relationships/hyperlink" Target="http://www.dictionary.com/browse/Sluggish?s=t" TargetMode="External"/><Relationship Id="rId161" Type="http://schemas.openxmlformats.org/officeDocument/2006/relationships/hyperlink" Target="http://www.dictionary.com/browse/Compromising?s=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dictionary.com/browse/Playful?s=t" TargetMode="External"/><Relationship Id="rId15" Type="http://schemas.openxmlformats.org/officeDocument/2006/relationships/hyperlink" Target="http://www.dictionary.com/browse/Competitive?s=t" TargetMode="External"/><Relationship Id="rId23" Type="http://schemas.openxmlformats.org/officeDocument/2006/relationships/hyperlink" Target="http://www.dictionary.com/browse/Self-reliant?s=t" TargetMode="External"/><Relationship Id="rId28" Type="http://schemas.openxmlformats.org/officeDocument/2006/relationships/hyperlink" Target="http://www.dictionary.com/browse/Planner?s=t" TargetMode="External"/><Relationship Id="rId36" Type="http://schemas.openxmlformats.org/officeDocument/2006/relationships/hyperlink" Target="http://www.dictionary.com/browse/Orderly?s=t" TargetMode="External"/><Relationship Id="rId49" Type="http://schemas.openxmlformats.org/officeDocument/2006/relationships/hyperlink" Target="http://www.dictionary.com/browse/Consistent?s=t" TargetMode="External"/><Relationship Id="rId57" Type="http://schemas.openxmlformats.org/officeDocument/2006/relationships/hyperlink" Target="http://www.dictionary.com/browse/Dry%20humor?s=t" TargetMode="External"/><Relationship Id="rId106" Type="http://schemas.openxmlformats.org/officeDocument/2006/relationships/hyperlink" Target="http://www.dictionary.com/browse/Haphazard?s=t" TargetMode="External"/><Relationship Id="rId114" Type="http://schemas.openxmlformats.org/officeDocument/2006/relationships/hyperlink" Target="http://www.dictionary.com/browse/Angered%20easily?s=t" TargetMode="External"/><Relationship Id="rId119" Type="http://schemas.openxmlformats.org/officeDocument/2006/relationships/hyperlink" Target="http://www.dictionary.com/browse/Nervy?s=t" TargetMode="External"/><Relationship Id="rId127" Type="http://schemas.openxmlformats.org/officeDocument/2006/relationships/hyperlink" Target="http://www.dictionary.com/browse/Tactless?s=t" TargetMode="External"/><Relationship Id="rId10" Type="http://schemas.openxmlformats.org/officeDocument/2006/relationships/hyperlink" Target="http://www.dictionary.com/browse/Sociable?s=t" TargetMode="External"/><Relationship Id="rId31" Type="http://schemas.openxmlformats.org/officeDocument/2006/relationships/hyperlink" Target="http://www.dictionary.com/browse/Sure?s=t" TargetMode="External"/><Relationship Id="rId44" Type="http://schemas.openxmlformats.org/officeDocument/2006/relationships/hyperlink" Target="http://www.dictionary.com/browse/Detailed?s=t" TargetMode="External"/><Relationship Id="rId52" Type="http://schemas.openxmlformats.org/officeDocument/2006/relationships/hyperlink" Target="http://www.dictionary.com/browse/Idealistic?s=t" TargetMode="External"/><Relationship Id="rId60" Type="http://schemas.openxmlformats.org/officeDocument/2006/relationships/hyperlink" Target="http://www.dictionary.com/browse/Musical?s=t" TargetMode="External"/><Relationship Id="rId65" Type="http://schemas.openxmlformats.org/officeDocument/2006/relationships/hyperlink" Target="http://www.dictionary.com/browse/Tolerant?s=t" TargetMode="External"/><Relationship Id="rId73" Type="http://schemas.openxmlformats.org/officeDocument/2006/relationships/hyperlink" Target="http://www.dictionary.com/browse/Contented?s=t" TargetMode="External"/><Relationship Id="rId78" Type="http://schemas.openxmlformats.org/officeDocument/2006/relationships/hyperlink" Target="http://www.dictionary.com/browse/Bouncy?s=t" TargetMode="External"/><Relationship Id="rId81" Type="http://schemas.openxmlformats.org/officeDocument/2006/relationships/hyperlink" Target="http://www.dictionary.com/browse/Balanced?s=t" TargetMode="External"/><Relationship Id="rId86" Type="http://schemas.openxmlformats.org/officeDocument/2006/relationships/hyperlink" Target="http://www.dictionary.com/browse/Undisciplined?s=t" TargetMode="External"/><Relationship Id="rId94" Type="http://schemas.openxmlformats.org/officeDocument/2006/relationships/hyperlink" Target="http://www.dictionary.com/browse/Forgetful?s=t" TargetMode="External"/><Relationship Id="rId99" Type="http://schemas.openxmlformats.org/officeDocument/2006/relationships/hyperlink" Target="http://www.dictionary.com/browse/Impatient?s=t" TargetMode="External"/><Relationship Id="rId101" Type="http://schemas.openxmlformats.org/officeDocument/2006/relationships/hyperlink" Target="http://www.dictionary.com/browse/Indecisive?s=t" TargetMode="External"/><Relationship Id="rId122" Type="http://schemas.openxmlformats.org/officeDocument/2006/relationships/hyperlink" Target="http://www.dictionary.com/browse/Wants%20credit?s=t" TargetMode="External"/><Relationship Id="rId130" Type="http://schemas.openxmlformats.org/officeDocument/2006/relationships/hyperlink" Target="http://www.dictionary.com/browse/Disorganized?s=t" TargetMode="External"/><Relationship Id="rId135" Type="http://schemas.openxmlformats.org/officeDocument/2006/relationships/hyperlink" Target="http://www.dictionary.com/browse/Intolerant?s=t" TargetMode="External"/><Relationship Id="rId143" Type="http://schemas.openxmlformats.org/officeDocument/2006/relationships/hyperlink" Target="http://www.dictionary.com/browse/Stubborn?s=t" TargetMode="External"/><Relationship Id="rId148" Type="http://schemas.openxmlformats.org/officeDocument/2006/relationships/hyperlink" Target="http://www.dictionary.com/browse/Loner?s=t" TargetMode="External"/><Relationship Id="rId151" Type="http://schemas.openxmlformats.org/officeDocument/2006/relationships/hyperlink" Target="http://www.dictionary.com/browse/Short-tempered?s=t" TargetMode="External"/><Relationship Id="rId156" Type="http://schemas.openxmlformats.org/officeDocument/2006/relationships/hyperlink" Target="http://www.dictionary.com/browse/Revengeful?s=t" TargetMode="External"/><Relationship Id="rId4" Type="http://schemas.openxmlformats.org/officeDocument/2006/relationships/hyperlink" Target="http://www.dictionary.com/browse/Analytical?s=t" TargetMode="External"/><Relationship Id="rId9" Type="http://schemas.openxmlformats.org/officeDocument/2006/relationships/hyperlink" Target="http://www.dictionary.com/browse/Peaceful?s=t" TargetMode="External"/><Relationship Id="rId13" Type="http://schemas.openxmlformats.org/officeDocument/2006/relationships/hyperlink" Target="http://www.dictionary.com/browse/Submissive?s=t" TargetMode="External"/><Relationship Id="rId18" Type="http://schemas.openxmlformats.org/officeDocument/2006/relationships/hyperlink" Target="http://www.dictionary.com/browse/Refreshing?s=t" TargetMode="External"/><Relationship Id="rId39" Type="http://schemas.openxmlformats.org/officeDocument/2006/relationships/hyperlink" Target="http://www.dictionary.com/browse/Forceful?s=t" TargetMode="External"/><Relationship Id="rId109" Type="http://schemas.openxmlformats.org/officeDocument/2006/relationships/hyperlink" Target="http://www.dictionary.com/browse/Hesitant?s=t" TargetMode="External"/><Relationship Id="rId34" Type="http://schemas.openxmlformats.org/officeDocument/2006/relationships/hyperlink" Target="http://www.dictionary.com/browse/Optimistic?s=t" TargetMode="External"/><Relationship Id="rId50" Type="http://schemas.openxmlformats.org/officeDocument/2006/relationships/hyperlink" Target="http://www.dictionary.com/browse/Inspiring?s=t" TargetMode="External"/><Relationship Id="rId55" Type="http://schemas.openxmlformats.org/officeDocument/2006/relationships/hyperlink" Target="http://www.dictionary.com/browse/Decisive?s=t" TargetMode="External"/><Relationship Id="rId76" Type="http://schemas.openxmlformats.org/officeDocument/2006/relationships/hyperlink" Target="http://www.dictionary.com/browse/Perfectionist?s=t" TargetMode="External"/><Relationship Id="rId97" Type="http://schemas.openxmlformats.org/officeDocument/2006/relationships/hyperlink" Target="http://www.dictionary.com/browse/Fearful?s=t" TargetMode="External"/><Relationship Id="rId104" Type="http://schemas.openxmlformats.org/officeDocument/2006/relationships/hyperlink" Target="http://www.dictionary.com/browse/Unpopular?s=t" TargetMode="External"/><Relationship Id="rId120" Type="http://schemas.openxmlformats.org/officeDocument/2006/relationships/hyperlink" Target="http://www.dictionary.com/browse/Negative%20attitude?s=t" TargetMode="External"/><Relationship Id="rId125" Type="http://schemas.openxmlformats.org/officeDocument/2006/relationships/hyperlink" Target="http://www.dictionary.com/browse/Worrier?s=t" TargetMode="External"/><Relationship Id="rId141" Type="http://schemas.openxmlformats.org/officeDocument/2006/relationships/hyperlink" Target="http://www.dictionary.com/browse/Mumbles?s=t" TargetMode="External"/><Relationship Id="rId146" Type="http://schemas.openxmlformats.org/officeDocument/2006/relationships/hyperlink" Target="http://www.dictionary.com/browse/Loud?s=t" TargetMode="External"/><Relationship Id="rId7" Type="http://schemas.openxmlformats.org/officeDocument/2006/relationships/hyperlink" Target="http://www.dictionary.com/browse/Persuasive?s=t" TargetMode="External"/><Relationship Id="rId71" Type="http://schemas.openxmlformats.org/officeDocument/2006/relationships/hyperlink" Target="http://www.dictionary.com/browse/Chief?s=t" TargetMode="External"/><Relationship Id="rId92" Type="http://schemas.openxmlformats.org/officeDocument/2006/relationships/hyperlink" Target="http://www.dictionary.com/browse/Resentful?s=t" TargetMode="External"/><Relationship Id="rId2" Type="http://schemas.openxmlformats.org/officeDocument/2006/relationships/hyperlink" Target="http://www.dictionary.com/browse/Animated?s=t" TargetMode="External"/><Relationship Id="rId29" Type="http://schemas.openxmlformats.org/officeDocument/2006/relationships/hyperlink" Target="http://www.dictionary.com/browse/Patient?s=t" TargetMode="External"/><Relationship Id="rId24" Type="http://schemas.openxmlformats.org/officeDocument/2006/relationships/hyperlink" Target="http://www.dictionary.com/browse/Sensitive?s=t" TargetMode="External"/><Relationship Id="rId40" Type="http://schemas.openxmlformats.org/officeDocument/2006/relationships/hyperlink" Target="http://www.dictionary.com/browse/Faithful?s=t" TargetMode="External"/><Relationship Id="rId45" Type="http://schemas.openxmlformats.org/officeDocument/2006/relationships/hyperlink" Target="http://www.dictionary.com/browse/Diplomatic?s=t" TargetMode="External"/><Relationship Id="rId66" Type="http://schemas.openxmlformats.org/officeDocument/2006/relationships/hyperlink" Target="http://www.dictionary.com/browse/Lively?s=t" TargetMode="External"/><Relationship Id="rId87" Type="http://schemas.openxmlformats.org/officeDocument/2006/relationships/hyperlink" Target="http://www.dictionary.com/browse/Unsympathetic?s=t" TargetMode="External"/><Relationship Id="rId110" Type="http://schemas.openxmlformats.org/officeDocument/2006/relationships/hyperlink" Target="http://www.dictionary.com/browse/Permissive?s=t" TargetMode="External"/><Relationship Id="rId115" Type="http://schemas.openxmlformats.org/officeDocument/2006/relationships/hyperlink" Target="http://www.dictionary.com/browse/Argumentative?s=t" TargetMode="External"/><Relationship Id="rId131" Type="http://schemas.openxmlformats.org/officeDocument/2006/relationships/hyperlink" Target="http://www.dictionary.com/browse/Domineering?s=t" TargetMode="External"/><Relationship Id="rId136" Type="http://schemas.openxmlformats.org/officeDocument/2006/relationships/hyperlink" Target="http://www.dictionary.com/browse/Introvert?s=t" TargetMode="External"/><Relationship Id="rId157" Type="http://schemas.openxmlformats.org/officeDocument/2006/relationships/hyperlink" Target="http://www.dictionary.com/browse/Reluctant?s=t" TargetMode="External"/><Relationship Id="rId61" Type="http://schemas.openxmlformats.org/officeDocument/2006/relationships/hyperlink" Target="http://www.dictionary.com/browse/Mediator?s=t" TargetMode="External"/><Relationship Id="rId82" Type="http://schemas.openxmlformats.org/officeDocument/2006/relationships/hyperlink" Target="http://www.dictionary.com/browse/Brassy?s=t" TargetMode="External"/><Relationship Id="rId152" Type="http://schemas.openxmlformats.org/officeDocument/2006/relationships/hyperlink" Target="http://www.dictionary.com/browse/Suspicious?s=t" TargetMode="External"/><Relationship Id="rId19" Type="http://schemas.openxmlformats.org/officeDocument/2006/relationships/hyperlink" Target="http://www.dictionary.com/browse/Resourceful?s=t" TargetMode="External"/><Relationship Id="rId14" Type="http://schemas.openxmlformats.org/officeDocument/2006/relationships/hyperlink" Target="http://www.dictionary.com/browse/Convincing?s=t" TargetMode="External"/><Relationship Id="rId30" Type="http://schemas.openxmlformats.org/officeDocument/2006/relationships/hyperlink" Target="http://www.dictionary.com/browse/Spontaneous?s=t" TargetMode="External"/><Relationship Id="rId35" Type="http://schemas.openxmlformats.org/officeDocument/2006/relationships/hyperlink" Target="http://www.dictionary.com/browse/Outspoken?s=t" TargetMode="External"/><Relationship Id="rId56" Type="http://schemas.openxmlformats.org/officeDocument/2006/relationships/hyperlink" Target="http://www.dictionary.com/browse/Deep?s=t" TargetMode="External"/><Relationship Id="rId77" Type="http://schemas.openxmlformats.org/officeDocument/2006/relationships/hyperlink" Target="http://www.dictionary.com/browse/Pleasant?s=t" TargetMode="External"/><Relationship Id="rId100" Type="http://schemas.openxmlformats.org/officeDocument/2006/relationships/hyperlink" Target="http://www.dictionary.com/browse/Insecure?s=t" TargetMode="External"/><Relationship Id="rId105" Type="http://schemas.openxmlformats.org/officeDocument/2006/relationships/hyperlink" Target="http://www.dictionary.com/browse/Uninvolved?s=t" TargetMode="External"/><Relationship Id="rId126" Type="http://schemas.openxmlformats.org/officeDocument/2006/relationships/hyperlink" Target="http://www.dictionary.com/browse/Talkative?s=t" TargetMode="External"/><Relationship Id="rId147" Type="http://schemas.openxmlformats.org/officeDocument/2006/relationships/hyperlink" Target="http://www.dictionary.com/browse/Lord%20over%20others?s=t" TargetMode="External"/><Relationship Id="rId8" Type="http://schemas.openxmlformats.org/officeDocument/2006/relationships/hyperlink" Target="http://www.dictionary.com/browse/Persistent?s=t" TargetMode="External"/><Relationship Id="rId51" Type="http://schemas.openxmlformats.org/officeDocument/2006/relationships/hyperlink" Target="http://www.dictionary.com/browse/Independent?s=t" TargetMode="External"/><Relationship Id="rId72" Type="http://schemas.openxmlformats.org/officeDocument/2006/relationships/hyperlink" Target="http://www.dictionary.com/browse/Chartmaker?s=t" TargetMode="External"/><Relationship Id="rId93" Type="http://schemas.openxmlformats.org/officeDocument/2006/relationships/hyperlink" Target="http://www.dictionary.com/browse/Reticent?s=t" TargetMode="External"/><Relationship Id="rId98" Type="http://schemas.openxmlformats.org/officeDocument/2006/relationships/hyperlink" Target="http://www.dictionary.com/browse/Interrupts?s=t" TargetMode="External"/><Relationship Id="rId121" Type="http://schemas.openxmlformats.org/officeDocument/2006/relationships/hyperlink" Target="http://www.dictionary.com/browse/Nonchalant?s=t" TargetMode="External"/><Relationship Id="rId142" Type="http://schemas.openxmlformats.org/officeDocument/2006/relationships/hyperlink" Target="http://www.dictionary.com/browse/Show-off?s=t" TargetMode="External"/><Relationship Id="rId3" Type="http://schemas.openxmlformats.org/officeDocument/2006/relationships/hyperlink" Target="http://www.dictionary.com/browse/Adventurous?s=t" TargetMode="External"/><Relationship Id="rId25" Type="http://schemas.openxmlformats.org/officeDocument/2006/relationships/hyperlink" Target="http://www.dictionary.com/browse/Satisfied?s=t" TargetMode="External"/><Relationship Id="rId46" Type="http://schemas.openxmlformats.org/officeDocument/2006/relationships/hyperlink" Target="http://www.dictionary.com/browse/Cheerful?s=t" TargetMode="External"/><Relationship Id="rId67" Type="http://schemas.openxmlformats.org/officeDocument/2006/relationships/hyperlink" Target="http://www.dictionary.com/browse/Leader?s=t" TargetMode="External"/><Relationship Id="rId116" Type="http://schemas.openxmlformats.org/officeDocument/2006/relationships/hyperlink" Target="http://www.dictionary.com/browse/Alienated?s=t" TargetMode="External"/><Relationship Id="rId137" Type="http://schemas.openxmlformats.org/officeDocument/2006/relationships/hyperlink" Target="http://www.dictionary.com/browse/Indifferent?s=t" TargetMode="External"/><Relationship Id="rId158" Type="http://schemas.openxmlformats.org/officeDocument/2006/relationships/hyperlink" Target="http://www.dictionary.com/browse/Changeable?s=t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39552" y="1052736"/>
            <a:ext cx="8229600" cy="4450506"/>
          </a:xfrm>
        </p:spPr>
        <p:txBody>
          <a:bodyPr/>
          <a:lstStyle/>
          <a:p>
            <a:r>
              <a:rPr lang="en-US" b="1" dirty="0" smtClean="0">
                <a:solidFill>
                  <a:srgbClr val="A5D1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Intro Slide</a:t>
            </a:r>
            <a:br>
              <a:rPr lang="en-US" b="1" dirty="0" smtClean="0">
                <a:solidFill>
                  <a:srgbClr val="A5D1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en-US" b="1" dirty="0" smtClean="0">
                <a:solidFill>
                  <a:srgbClr val="A5D1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(Name, Admin, etc.)</a:t>
            </a:r>
            <a:endParaRPr lang="en-US" b="1" dirty="0">
              <a:solidFill>
                <a:srgbClr val="A5D11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8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A5D1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Character 1 Name</a:t>
            </a:r>
            <a:endParaRPr lang="en-US" b="1" dirty="0">
              <a:solidFill>
                <a:srgbClr val="A5D11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792"/>
            <a:ext cx="8507290" cy="41249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Created by: Student 1 Name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Name: XXX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Other relevant info, etc.</a:t>
            </a:r>
          </a:p>
          <a:p>
            <a:pPr marL="0" indent="0">
              <a:buNone/>
            </a:pPr>
            <a:endParaRPr lang="en-GB" sz="1800" dirty="0">
              <a:solidFill>
                <a:schemeClr val="bg1">
                  <a:lumMod val="85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(Can be more than 1 slide)</a:t>
            </a:r>
            <a:endParaRPr lang="en-GB" sz="1800" dirty="0">
              <a:solidFill>
                <a:schemeClr val="bg1">
                  <a:lumMod val="85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386671"/>
            <a:ext cx="3091084" cy="530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551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A5D1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Character 1 Name</a:t>
            </a:r>
            <a:endParaRPr lang="en-US" b="1" dirty="0">
              <a:solidFill>
                <a:srgbClr val="A5D11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792"/>
            <a:ext cx="8507290" cy="41249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Personality Score:</a:t>
            </a:r>
            <a:endParaRPr lang="en-GB" sz="1800" dirty="0">
              <a:solidFill>
                <a:schemeClr val="bg1">
                  <a:lumMod val="85000"/>
                </a:schemeClr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382076"/>
              </p:ext>
            </p:extLst>
          </p:nvPr>
        </p:nvGraphicFramePr>
        <p:xfrm>
          <a:off x="661184" y="2055116"/>
          <a:ext cx="3728805" cy="45039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4161">
                  <a:extLst>
                    <a:ext uri="{9D8B030D-6E8A-4147-A177-3AD203B41FA5}">
                      <a16:colId xmlns:a16="http://schemas.microsoft.com/office/drawing/2014/main" val="1730333907"/>
                    </a:ext>
                  </a:extLst>
                </a:gridCol>
                <a:gridCol w="175887">
                  <a:extLst>
                    <a:ext uri="{9D8B030D-6E8A-4147-A177-3AD203B41FA5}">
                      <a16:colId xmlns:a16="http://schemas.microsoft.com/office/drawing/2014/main" val="1289097973"/>
                    </a:ext>
                  </a:extLst>
                </a:gridCol>
                <a:gridCol w="715274">
                  <a:extLst>
                    <a:ext uri="{9D8B030D-6E8A-4147-A177-3AD203B41FA5}">
                      <a16:colId xmlns:a16="http://schemas.microsoft.com/office/drawing/2014/main" val="2246015637"/>
                    </a:ext>
                  </a:extLst>
                </a:gridCol>
                <a:gridCol w="175887">
                  <a:extLst>
                    <a:ext uri="{9D8B030D-6E8A-4147-A177-3AD203B41FA5}">
                      <a16:colId xmlns:a16="http://schemas.microsoft.com/office/drawing/2014/main" val="2651554194"/>
                    </a:ext>
                  </a:extLst>
                </a:gridCol>
                <a:gridCol w="715274">
                  <a:extLst>
                    <a:ext uri="{9D8B030D-6E8A-4147-A177-3AD203B41FA5}">
                      <a16:colId xmlns:a16="http://schemas.microsoft.com/office/drawing/2014/main" val="3346679411"/>
                    </a:ext>
                  </a:extLst>
                </a:gridCol>
                <a:gridCol w="175887">
                  <a:extLst>
                    <a:ext uri="{9D8B030D-6E8A-4147-A177-3AD203B41FA5}">
                      <a16:colId xmlns:a16="http://schemas.microsoft.com/office/drawing/2014/main" val="2053493819"/>
                    </a:ext>
                  </a:extLst>
                </a:gridCol>
                <a:gridCol w="715274">
                  <a:extLst>
                    <a:ext uri="{9D8B030D-6E8A-4147-A177-3AD203B41FA5}">
                      <a16:colId xmlns:a16="http://schemas.microsoft.com/office/drawing/2014/main" val="2011028860"/>
                    </a:ext>
                  </a:extLst>
                </a:gridCol>
                <a:gridCol w="175887">
                  <a:extLst>
                    <a:ext uri="{9D8B030D-6E8A-4147-A177-3AD203B41FA5}">
                      <a16:colId xmlns:a16="http://schemas.microsoft.com/office/drawing/2014/main" val="1696649182"/>
                    </a:ext>
                  </a:extLst>
                </a:gridCol>
                <a:gridCol w="715274">
                  <a:extLst>
                    <a:ext uri="{9D8B030D-6E8A-4147-A177-3AD203B41FA5}">
                      <a16:colId xmlns:a16="http://schemas.microsoft.com/office/drawing/2014/main" val="2390114374"/>
                    </a:ext>
                  </a:extLst>
                </a:gridCol>
              </a:tblGrid>
              <a:tr h="174398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>
                          <a:effectLst/>
                        </a:rPr>
                        <a:t>STRENGTHS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2624847"/>
                  </a:ext>
                </a:extLst>
              </a:tr>
              <a:tr h="270618">
                <a:tc>
                  <a:txBody>
                    <a:bodyPr/>
                    <a:lstStyle/>
                    <a:p>
                      <a:pPr algn="l" fontAlgn="ctr"/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Popular Sanguine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Powerful Choleric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Perfect Melancholy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Peaceful Phlegmatic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0155387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"/>
                        </a:rPr>
                        <a:t>Animated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"/>
                        </a:rPr>
                        <a:t>Adventurous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"/>
                        </a:rPr>
                        <a:t>Analytical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"/>
                        </a:rPr>
                        <a:t>Adaptable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0291619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2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"/>
                        </a:rPr>
                        <a:t>Playful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"/>
                        </a:rPr>
                        <a:t>Persuasive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"/>
                        </a:rPr>
                        <a:t>Persistent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"/>
                        </a:rPr>
                        <a:t>Peaceful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95874890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3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"/>
                        </a:rPr>
                        <a:t>Sociable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"/>
                        </a:rPr>
                        <a:t>Strong-willed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"/>
                        </a:rPr>
                        <a:t>Self-sacrificing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"/>
                        </a:rPr>
                        <a:t>Submissive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80686905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4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"/>
                        </a:rPr>
                        <a:t>Convincing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"/>
                        </a:rPr>
                        <a:t>Competitive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6"/>
                        </a:rPr>
                        <a:t>Considerate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7"/>
                        </a:rPr>
                        <a:t>Controlled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41416118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5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8"/>
                        </a:rPr>
                        <a:t>Refreshing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9"/>
                        </a:rPr>
                        <a:t>Resourceful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0"/>
                        </a:rPr>
                        <a:t>Respectful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1"/>
                        </a:rPr>
                        <a:t>Reserved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36933267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6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2"/>
                        </a:rPr>
                        <a:t>Spirited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3"/>
                        </a:rPr>
                        <a:t>Self-reliant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4"/>
                        </a:rPr>
                        <a:t>Sensitive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5"/>
                        </a:rPr>
                        <a:t>Satisfied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8289664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7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6"/>
                        </a:rPr>
                        <a:t>Promoter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7"/>
                        </a:rPr>
                        <a:t>Positive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8"/>
                        </a:rPr>
                        <a:t>Planner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9"/>
                        </a:rPr>
                        <a:t>Patient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14914374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8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0"/>
                        </a:rPr>
                        <a:t>Spontaneous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1"/>
                        </a:rPr>
                        <a:t>Sure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2"/>
                        </a:rPr>
                        <a:t>Scheduled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3"/>
                        </a:rPr>
                        <a:t>Shy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4209092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9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4"/>
                        </a:rPr>
                        <a:t>Optimistic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5"/>
                        </a:rPr>
                        <a:t>Outspoken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6"/>
                        </a:rPr>
                        <a:t>Orderly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7"/>
                        </a:rPr>
                        <a:t>Obliging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2674445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10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8"/>
                        </a:rPr>
                        <a:t>Funny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9"/>
                        </a:rPr>
                        <a:t>Forceful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0"/>
                        </a:rPr>
                        <a:t>Faithful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1"/>
                        </a:rPr>
                        <a:t>Friendly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54049005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11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2"/>
                        </a:rPr>
                        <a:t>Delightful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3"/>
                        </a:rPr>
                        <a:t>Daring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4"/>
                        </a:rPr>
                        <a:t>Detailed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5"/>
                        </a:rPr>
                        <a:t>Diplomatic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13219768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12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6"/>
                        </a:rPr>
                        <a:t>Cheerful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7"/>
                        </a:rPr>
                        <a:t>Confident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8"/>
                        </a:rPr>
                        <a:t>Cultured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9"/>
                        </a:rPr>
                        <a:t>Consistent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46056187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13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0"/>
                        </a:rPr>
                        <a:t>Inspiring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1"/>
                        </a:rPr>
                        <a:t>Independent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2"/>
                        </a:rPr>
                        <a:t>Idealistic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3"/>
                        </a:rPr>
                        <a:t>Inoffensive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75205732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14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4"/>
                        </a:rPr>
                        <a:t>Demonstrative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5"/>
                        </a:rPr>
                        <a:t>Decisive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6"/>
                        </a:rPr>
                        <a:t>Deep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7"/>
                        </a:rPr>
                        <a:t>Dry humor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29560162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15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8"/>
                        </a:rPr>
                        <a:t>Mixes easily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9"/>
                        </a:rPr>
                        <a:t>Mover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0"/>
                        </a:rPr>
                        <a:t>Musical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1"/>
                        </a:rPr>
                        <a:t>Mediator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268431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16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2"/>
                        </a:rPr>
                        <a:t>Talker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3"/>
                        </a:rPr>
                        <a:t>Tenacious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4"/>
                        </a:rPr>
                        <a:t>Thoughtful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5"/>
                        </a:rPr>
                        <a:t>Tolerant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0752948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17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6"/>
                        </a:rPr>
                        <a:t>Lively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7"/>
                        </a:rPr>
                        <a:t>Leader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8"/>
                        </a:rPr>
                        <a:t>Loyal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9"/>
                        </a:rPr>
                        <a:t>Listener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8885622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18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0"/>
                        </a:rPr>
                        <a:t>Cute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1"/>
                        </a:rPr>
                        <a:t>Chief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2"/>
                        </a:rPr>
                        <a:t>Chartmaker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3"/>
                        </a:rPr>
                        <a:t>Contented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60403001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19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4"/>
                        </a:rPr>
                        <a:t>Popular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5"/>
                        </a:rPr>
                        <a:t>Productive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6"/>
                        </a:rPr>
                        <a:t>Perfectionist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7"/>
                        </a:rPr>
                        <a:t>Pleasant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6915731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20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8"/>
                        </a:rPr>
                        <a:t>Bouncy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9"/>
                        </a:rPr>
                        <a:t>Bold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0"/>
                        </a:rPr>
                        <a:t>Behaved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1"/>
                        </a:rPr>
                        <a:t>Balanced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3703200"/>
                  </a:ext>
                </a:extLst>
              </a:tr>
              <a:tr h="138316">
                <a:tc>
                  <a:txBody>
                    <a:bodyPr/>
                    <a:lstStyle/>
                    <a:p>
                      <a:pPr algn="l" fontAlgn="ctr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149187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563458"/>
              </p:ext>
            </p:extLst>
          </p:nvPr>
        </p:nvGraphicFramePr>
        <p:xfrm>
          <a:off x="4497560" y="2055116"/>
          <a:ext cx="4189241" cy="45248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433">
                  <a:extLst>
                    <a:ext uri="{9D8B030D-6E8A-4147-A177-3AD203B41FA5}">
                      <a16:colId xmlns:a16="http://schemas.microsoft.com/office/drawing/2014/main" val="3183904221"/>
                    </a:ext>
                  </a:extLst>
                </a:gridCol>
                <a:gridCol w="197606">
                  <a:extLst>
                    <a:ext uri="{9D8B030D-6E8A-4147-A177-3AD203B41FA5}">
                      <a16:colId xmlns:a16="http://schemas.microsoft.com/office/drawing/2014/main" val="3710156339"/>
                    </a:ext>
                  </a:extLst>
                </a:gridCol>
                <a:gridCol w="803596">
                  <a:extLst>
                    <a:ext uri="{9D8B030D-6E8A-4147-A177-3AD203B41FA5}">
                      <a16:colId xmlns:a16="http://schemas.microsoft.com/office/drawing/2014/main" val="935874099"/>
                    </a:ext>
                  </a:extLst>
                </a:gridCol>
                <a:gridCol w="197606">
                  <a:extLst>
                    <a:ext uri="{9D8B030D-6E8A-4147-A177-3AD203B41FA5}">
                      <a16:colId xmlns:a16="http://schemas.microsoft.com/office/drawing/2014/main" val="3941739845"/>
                    </a:ext>
                  </a:extLst>
                </a:gridCol>
                <a:gridCol w="803596">
                  <a:extLst>
                    <a:ext uri="{9D8B030D-6E8A-4147-A177-3AD203B41FA5}">
                      <a16:colId xmlns:a16="http://schemas.microsoft.com/office/drawing/2014/main" val="3277682020"/>
                    </a:ext>
                  </a:extLst>
                </a:gridCol>
                <a:gridCol w="197606">
                  <a:extLst>
                    <a:ext uri="{9D8B030D-6E8A-4147-A177-3AD203B41FA5}">
                      <a16:colId xmlns:a16="http://schemas.microsoft.com/office/drawing/2014/main" val="2057412293"/>
                    </a:ext>
                  </a:extLst>
                </a:gridCol>
                <a:gridCol w="803596">
                  <a:extLst>
                    <a:ext uri="{9D8B030D-6E8A-4147-A177-3AD203B41FA5}">
                      <a16:colId xmlns:a16="http://schemas.microsoft.com/office/drawing/2014/main" val="3983088795"/>
                    </a:ext>
                  </a:extLst>
                </a:gridCol>
                <a:gridCol w="197606">
                  <a:extLst>
                    <a:ext uri="{9D8B030D-6E8A-4147-A177-3AD203B41FA5}">
                      <a16:colId xmlns:a16="http://schemas.microsoft.com/office/drawing/2014/main" val="1739590550"/>
                    </a:ext>
                  </a:extLst>
                </a:gridCol>
                <a:gridCol w="803596">
                  <a:extLst>
                    <a:ext uri="{9D8B030D-6E8A-4147-A177-3AD203B41FA5}">
                      <a16:colId xmlns:a16="http://schemas.microsoft.com/office/drawing/2014/main" val="2765149660"/>
                    </a:ext>
                  </a:extLst>
                </a:gridCol>
              </a:tblGrid>
              <a:tr h="218228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>
                          <a:effectLst/>
                        </a:rPr>
                        <a:t>WEAKNESSES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194225"/>
                  </a:ext>
                </a:extLst>
              </a:tr>
              <a:tr h="338629">
                <a:tc>
                  <a:txBody>
                    <a:bodyPr/>
                    <a:lstStyle/>
                    <a:p>
                      <a:pPr algn="l" fontAlgn="ctr"/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Popular Sanguine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Powerful Choleric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Perfect Melancholy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Peaceful Phlegmatic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9454096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2"/>
                        </a:rPr>
                        <a:t>Brassy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3"/>
                        </a:rPr>
                        <a:t>Bossy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4"/>
                        </a:rPr>
                        <a:t>Bashful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5"/>
                        </a:rPr>
                        <a:t>Blank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59706027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2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6"/>
                        </a:rPr>
                        <a:t>Undisciplined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7"/>
                        </a:rPr>
                        <a:t>Unsympathetic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8"/>
                        </a:rPr>
                        <a:t>Unforgiving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9"/>
                        </a:rPr>
                        <a:t>Unenthusiastic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10235160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3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0"/>
                        </a:rPr>
                        <a:t>Repetitious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1"/>
                        </a:rPr>
                        <a:t>Resistant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2"/>
                        </a:rPr>
                        <a:t>Resentful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3"/>
                        </a:rPr>
                        <a:t>Reticent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99705021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4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4"/>
                        </a:rPr>
                        <a:t>Forgetful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5"/>
                        </a:rPr>
                        <a:t>Frank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6"/>
                        </a:rPr>
                        <a:t>Fussy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7"/>
                        </a:rPr>
                        <a:t>Fearful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78029274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5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8"/>
                        </a:rPr>
                        <a:t>Interrupts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9"/>
                        </a:rPr>
                        <a:t>Impatient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0"/>
                        </a:rPr>
                        <a:t>Insecure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1"/>
                        </a:rPr>
                        <a:t>Indecisive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9113275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6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2"/>
                        </a:rPr>
                        <a:t>Unpredictable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3"/>
                        </a:rPr>
                        <a:t>Unaffectionate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4"/>
                        </a:rPr>
                        <a:t>Unpopular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5"/>
                        </a:rPr>
                        <a:t>Uninvolved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57919794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7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6"/>
                        </a:rPr>
                        <a:t>Haphazard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7"/>
                        </a:rPr>
                        <a:t>Headstrong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8"/>
                        </a:rPr>
                        <a:t>Hard to please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9"/>
                        </a:rPr>
                        <a:t>Hesitant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63102244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8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0"/>
                        </a:rPr>
                        <a:t>Permissive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1"/>
                        </a:rPr>
                        <a:t>Proud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2"/>
                        </a:rPr>
                        <a:t>Pessimistic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3"/>
                        </a:rPr>
                        <a:t>Plain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54701937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9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4"/>
                        </a:rPr>
                        <a:t>Angered easily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5"/>
                        </a:rPr>
                        <a:t>Argumentative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6"/>
                        </a:rPr>
                        <a:t>Alienated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7"/>
                        </a:rPr>
                        <a:t>Aimless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23727156"/>
                  </a:ext>
                </a:extLst>
              </a:tr>
              <a:tr h="308529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10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8"/>
                        </a:rPr>
                        <a:t>Naïve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9"/>
                        </a:rPr>
                        <a:t>Nervy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0"/>
                        </a:rPr>
                        <a:t>Negative attitude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1"/>
                        </a:rPr>
                        <a:t>Nonchalant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97881891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11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2"/>
                        </a:rPr>
                        <a:t>Wants credit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3"/>
                        </a:rPr>
                        <a:t>Workaholic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4"/>
                        </a:rPr>
                        <a:t>Withdrawn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5"/>
                        </a:rPr>
                        <a:t>Worrier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87030652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12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6"/>
                        </a:rPr>
                        <a:t>Talkative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7"/>
                        </a:rPr>
                        <a:t>Tactless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8"/>
                        </a:rPr>
                        <a:t>Too sensitive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9"/>
                        </a:rPr>
                        <a:t>Timid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75801079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13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0"/>
                        </a:rPr>
                        <a:t>Disorganized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1"/>
                        </a:rPr>
                        <a:t>Domineering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2"/>
                        </a:rPr>
                        <a:t>Depressed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3"/>
                        </a:rPr>
                        <a:t>Doubtful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15630587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14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4"/>
                        </a:rPr>
                        <a:t>Inconsistent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5"/>
                        </a:rPr>
                        <a:t>Intolerant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6"/>
                        </a:rPr>
                        <a:t>Introvert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7"/>
                        </a:rPr>
                        <a:t>Indifferent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94551889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15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8"/>
                        </a:rPr>
                        <a:t>Messy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9"/>
                        </a:rPr>
                        <a:t>Manipulative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0"/>
                        </a:rPr>
                        <a:t>Moody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1"/>
                        </a:rPr>
                        <a:t>Mumbles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78132897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16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2"/>
                        </a:rPr>
                        <a:t>Show-off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3"/>
                        </a:rPr>
                        <a:t>Stubborn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4"/>
                        </a:rPr>
                        <a:t>Skeptical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5"/>
                        </a:rPr>
                        <a:t>Slow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02251530"/>
                  </a:ext>
                </a:extLst>
              </a:tr>
              <a:tr h="308529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17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6"/>
                        </a:rPr>
                        <a:t>Loud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7"/>
                        </a:rPr>
                        <a:t>Lord over others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8"/>
                        </a:rPr>
                        <a:t>Loner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9"/>
                        </a:rPr>
                        <a:t>Lazy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64923276"/>
                  </a:ext>
                </a:extLst>
              </a:tr>
              <a:tr h="308529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18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0"/>
                        </a:rPr>
                        <a:t>Scatterbrained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1"/>
                        </a:rPr>
                        <a:t>Short-tempered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2"/>
                        </a:rPr>
                        <a:t>Suspicious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3"/>
                        </a:rPr>
                        <a:t>Sluggish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30092389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19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4"/>
                        </a:rPr>
                        <a:t>Restless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5"/>
                        </a:rPr>
                        <a:t>Rash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6"/>
                        </a:rPr>
                        <a:t>Revengeful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7"/>
                        </a:rPr>
                        <a:t>Reluctant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63556076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20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8"/>
                        </a:rPr>
                        <a:t>Changeable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9"/>
                        </a:rPr>
                        <a:t>Crafty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60"/>
                        </a:rPr>
                        <a:t>Critical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61"/>
                        </a:rPr>
                        <a:t>Compromising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01232791"/>
                  </a:ext>
                </a:extLst>
              </a:tr>
              <a:tr h="173077">
                <a:tc>
                  <a:txBody>
                    <a:bodyPr/>
                    <a:lstStyle/>
                    <a:p>
                      <a:pPr algn="l" fontAlgn="ctr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4119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601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A5D1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Character 2 Name</a:t>
            </a:r>
            <a:endParaRPr lang="en-US" b="1" dirty="0">
              <a:solidFill>
                <a:srgbClr val="A5D11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792"/>
            <a:ext cx="8507290" cy="41249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Created by: Student 2 Name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Name: YYY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Other relevant info, etc.</a:t>
            </a:r>
          </a:p>
          <a:p>
            <a:pPr marL="0" indent="0">
              <a:buNone/>
            </a:pPr>
            <a:endParaRPr lang="en-GB" sz="1800" dirty="0">
              <a:solidFill>
                <a:schemeClr val="bg1">
                  <a:lumMod val="85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(Can be more than 1 slide)</a:t>
            </a:r>
          </a:p>
          <a:p>
            <a:pPr marL="0" indent="0">
              <a:buNone/>
            </a:pPr>
            <a:endParaRPr lang="en-GB" sz="1800" dirty="0">
              <a:solidFill>
                <a:schemeClr val="bg1">
                  <a:lumMod val="85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1409321"/>
            <a:ext cx="4392488" cy="524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7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A5D1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Character 2 Name</a:t>
            </a:r>
            <a:endParaRPr lang="en-US" b="1" dirty="0">
              <a:solidFill>
                <a:srgbClr val="A5D11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792"/>
            <a:ext cx="8507290" cy="41249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Personality Score:</a:t>
            </a:r>
            <a:endParaRPr lang="en-GB" sz="1800" dirty="0">
              <a:solidFill>
                <a:schemeClr val="bg1">
                  <a:lumMod val="85000"/>
                </a:schemeClr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382076"/>
              </p:ext>
            </p:extLst>
          </p:nvPr>
        </p:nvGraphicFramePr>
        <p:xfrm>
          <a:off x="661184" y="2055116"/>
          <a:ext cx="3728805" cy="45039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4161">
                  <a:extLst>
                    <a:ext uri="{9D8B030D-6E8A-4147-A177-3AD203B41FA5}">
                      <a16:colId xmlns:a16="http://schemas.microsoft.com/office/drawing/2014/main" val="1730333907"/>
                    </a:ext>
                  </a:extLst>
                </a:gridCol>
                <a:gridCol w="175887">
                  <a:extLst>
                    <a:ext uri="{9D8B030D-6E8A-4147-A177-3AD203B41FA5}">
                      <a16:colId xmlns:a16="http://schemas.microsoft.com/office/drawing/2014/main" val="1289097973"/>
                    </a:ext>
                  </a:extLst>
                </a:gridCol>
                <a:gridCol w="715274">
                  <a:extLst>
                    <a:ext uri="{9D8B030D-6E8A-4147-A177-3AD203B41FA5}">
                      <a16:colId xmlns:a16="http://schemas.microsoft.com/office/drawing/2014/main" val="2246015637"/>
                    </a:ext>
                  </a:extLst>
                </a:gridCol>
                <a:gridCol w="175887">
                  <a:extLst>
                    <a:ext uri="{9D8B030D-6E8A-4147-A177-3AD203B41FA5}">
                      <a16:colId xmlns:a16="http://schemas.microsoft.com/office/drawing/2014/main" val="2651554194"/>
                    </a:ext>
                  </a:extLst>
                </a:gridCol>
                <a:gridCol w="715274">
                  <a:extLst>
                    <a:ext uri="{9D8B030D-6E8A-4147-A177-3AD203B41FA5}">
                      <a16:colId xmlns:a16="http://schemas.microsoft.com/office/drawing/2014/main" val="3346679411"/>
                    </a:ext>
                  </a:extLst>
                </a:gridCol>
                <a:gridCol w="175887">
                  <a:extLst>
                    <a:ext uri="{9D8B030D-6E8A-4147-A177-3AD203B41FA5}">
                      <a16:colId xmlns:a16="http://schemas.microsoft.com/office/drawing/2014/main" val="2053493819"/>
                    </a:ext>
                  </a:extLst>
                </a:gridCol>
                <a:gridCol w="715274">
                  <a:extLst>
                    <a:ext uri="{9D8B030D-6E8A-4147-A177-3AD203B41FA5}">
                      <a16:colId xmlns:a16="http://schemas.microsoft.com/office/drawing/2014/main" val="2011028860"/>
                    </a:ext>
                  </a:extLst>
                </a:gridCol>
                <a:gridCol w="175887">
                  <a:extLst>
                    <a:ext uri="{9D8B030D-6E8A-4147-A177-3AD203B41FA5}">
                      <a16:colId xmlns:a16="http://schemas.microsoft.com/office/drawing/2014/main" val="1696649182"/>
                    </a:ext>
                  </a:extLst>
                </a:gridCol>
                <a:gridCol w="715274">
                  <a:extLst>
                    <a:ext uri="{9D8B030D-6E8A-4147-A177-3AD203B41FA5}">
                      <a16:colId xmlns:a16="http://schemas.microsoft.com/office/drawing/2014/main" val="2390114374"/>
                    </a:ext>
                  </a:extLst>
                </a:gridCol>
              </a:tblGrid>
              <a:tr h="174398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>
                          <a:effectLst/>
                        </a:rPr>
                        <a:t>STRENGTHS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2624847"/>
                  </a:ext>
                </a:extLst>
              </a:tr>
              <a:tr h="270618">
                <a:tc>
                  <a:txBody>
                    <a:bodyPr/>
                    <a:lstStyle/>
                    <a:p>
                      <a:pPr algn="l" fontAlgn="ctr"/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Popular Sanguine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Powerful Choleric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Perfect Melancholy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Peaceful Phlegmatic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0155387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"/>
                        </a:rPr>
                        <a:t>Animated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"/>
                        </a:rPr>
                        <a:t>Adventurous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"/>
                        </a:rPr>
                        <a:t>Analytical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"/>
                        </a:rPr>
                        <a:t>Adaptable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0291619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2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"/>
                        </a:rPr>
                        <a:t>Playful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"/>
                        </a:rPr>
                        <a:t>Persuasive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"/>
                        </a:rPr>
                        <a:t>Persistent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"/>
                        </a:rPr>
                        <a:t>Peaceful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95874890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3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"/>
                        </a:rPr>
                        <a:t>Sociable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"/>
                        </a:rPr>
                        <a:t>Strong-willed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"/>
                        </a:rPr>
                        <a:t>Self-sacrificing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"/>
                        </a:rPr>
                        <a:t>Submissive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80686905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4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"/>
                        </a:rPr>
                        <a:t>Convincing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"/>
                        </a:rPr>
                        <a:t>Competitive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6"/>
                        </a:rPr>
                        <a:t>Considerate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7"/>
                        </a:rPr>
                        <a:t>Controlled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41416118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5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8"/>
                        </a:rPr>
                        <a:t>Refreshing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9"/>
                        </a:rPr>
                        <a:t>Resourceful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0"/>
                        </a:rPr>
                        <a:t>Respectful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1"/>
                        </a:rPr>
                        <a:t>Reserved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36933267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6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2"/>
                        </a:rPr>
                        <a:t>Spirited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3"/>
                        </a:rPr>
                        <a:t>Self-reliant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4"/>
                        </a:rPr>
                        <a:t>Sensitive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5"/>
                        </a:rPr>
                        <a:t>Satisfied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8289664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7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6"/>
                        </a:rPr>
                        <a:t>Promoter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7"/>
                        </a:rPr>
                        <a:t>Positive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8"/>
                        </a:rPr>
                        <a:t>Planner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29"/>
                        </a:rPr>
                        <a:t>Patient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14914374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8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0"/>
                        </a:rPr>
                        <a:t>Spontaneous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1"/>
                        </a:rPr>
                        <a:t>Sure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2"/>
                        </a:rPr>
                        <a:t>Scheduled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3"/>
                        </a:rPr>
                        <a:t>Shy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4209092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9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4"/>
                        </a:rPr>
                        <a:t>Optimistic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5"/>
                        </a:rPr>
                        <a:t>Outspoken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6"/>
                        </a:rPr>
                        <a:t>Orderly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7"/>
                        </a:rPr>
                        <a:t>Obliging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2674445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10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8"/>
                        </a:rPr>
                        <a:t>Funny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39"/>
                        </a:rPr>
                        <a:t>Forceful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0"/>
                        </a:rPr>
                        <a:t>Faithful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1"/>
                        </a:rPr>
                        <a:t>Friendly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54049005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11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2"/>
                        </a:rPr>
                        <a:t>Delightful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3"/>
                        </a:rPr>
                        <a:t>Daring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4"/>
                        </a:rPr>
                        <a:t>Detailed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5"/>
                        </a:rPr>
                        <a:t>Diplomatic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13219768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12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6"/>
                        </a:rPr>
                        <a:t>Cheerful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7"/>
                        </a:rPr>
                        <a:t>Confident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8"/>
                        </a:rPr>
                        <a:t>Cultured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49"/>
                        </a:rPr>
                        <a:t>Consistent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46056187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13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0"/>
                        </a:rPr>
                        <a:t>Inspiring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1"/>
                        </a:rPr>
                        <a:t>Independent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2"/>
                        </a:rPr>
                        <a:t>Idealistic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3"/>
                        </a:rPr>
                        <a:t>Inoffensive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75205732"/>
                  </a:ext>
                </a:extLst>
              </a:tr>
              <a:tr h="2465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14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4"/>
                        </a:rPr>
                        <a:t>Demonstrative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5"/>
                        </a:rPr>
                        <a:t>Decisive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6"/>
                        </a:rPr>
                        <a:t>Deep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7"/>
                        </a:rPr>
                        <a:t>Dry humor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29560162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15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8"/>
                        </a:rPr>
                        <a:t>Mixes easily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59"/>
                        </a:rPr>
                        <a:t>Mover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0"/>
                        </a:rPr>
                        <a:t>Musical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1"/>
                        </a:rPr>
                        <a:t>Mediator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268431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16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2"/>
                        </a:rPr>
                        <a:t>Talker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3"/>
                        </a:rPr>
                        <a:t>Tenacious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4"/>
                        </a:rPr>
                        <a:t>Thoughtful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5"/>
                        </a:rPr>
                        <a:t>Tolerant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0752948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17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6"/>
                        </a:rPr>
                        <a:t>Lively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7"/>
                        </a:rPr>
                        <a:t>Leader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8"/>
                        </a:rPr>
                        <a:t>Loyal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69"/>
                        </a:rPr>
                        <a:t>Listener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8885622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18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0"/>
                        </a:rPr>
                        <a:t>Cute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1"/>
                        </a:rPr>
                        <a:t>Chief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2"/>
                        </a:rPr>
                        <a:t>Chartmaker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3"/>
                        </a:rPr>
                        <a:t>Contented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60403001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19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4"/>
                        </a:rPr>
                        <a:t>Popular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5"/>
                        </a:rPr>
                        <a:t>Productive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6"/>
                        </a:rPr>
                        <a:t>Perfectionist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7"/>
                        </a:rPr>
                        <a:t>Pleasant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69157316"/>
                  </a:ext>
                </a:extLst>
              </a:tr>
              <a:tr h="126288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20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8"/>
                        </a:rPr>
                        <a:t>Bouncy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79"/>
                        </a:rPr>
                        <a:t>Bold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0"/>
                        </a:rPr>
                        <a:t>Behaved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1"/>
                        </a:rPr>
                        <a:t>Balanced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3703200"/>
                  </a:ext>
                </a:extLst>
              </a:tr>
              <a:tr h="138316">
                <a:tc>
                  <a:txBody>
                    <a:bodyPr/>
                    <a:lstStyle/>
                    <a:p>
                      <a:pPr algn="l" fontAlgn="ctr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149187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563458"/>
              </p:ext>
            </p:extLst>
          </p:nvPr>
        </p:nvGraphicFramePr>
        <p:xfrm>
          <a:off x="4497560" y="2055116"/>
          <a:ext cx="4189241" cy="45248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433">
                  <a:extLst>
                    <a:ext uri="{9D8B030D-6E8A-4147-A177-3AD203B41FA5}">
                      <a16:colId xmlns:a16="http://schemas.microsoft.com/office/drawing/2014/main" val="3183904221"/>
                    </a:ext>
                  </a:extLst>
                </a:gridCol>
                <a:gridCol w="197606">
                  <a:extLst>
                    <a:ext uri="{9D8B030D-6E8A-4147-A177-3AD203B41FA5}">
                      <a16:colId xmlns:a16="http://schemas.microsoft.com/office/drawing/2014/main" val="3710156339"/>
                    </a:ext>
                  </a:extLst>
                </a:gridCol>
                <a:gridCol w="803596">
                  <a:extLst>
                    <a:ext uri="{9D8B030D-6E8A-4147-A177-3AD203B41FA5}">
                      <a16:colId xmlns:a16="http://schemas.microsoft.com/office/drawing/2014/main" val="935874099"/>
                    </a:ext>
                  </a:extLst>
                </a:gridCol>
                <a:gridCol w="197606">
                  <a:extLst>
                    <a:ext uri="{9D8B030D-6E8A-4147-A177-3AD203B41FA5}">
                      <a16:colId xmlns:a16="http://schemas.microsoft.com/office/drawing/2014/main" val="3941739845"/>
                    </a:ext>
                  </a:extLst>
                </a:gridCol>
                <a:gridCol w="803596">
                  <a:extLst>
                    <a:ext uri="{9D8B030D-6E8A-4147-A177-3AD203B41FA5}">
                      <a16:colId xmlns:a16="http://schemas.microsoft.com/office/drawing/2014/main" val="3277682020"/>
                    </a:ext>
                  </a:extLst>
                </a:gridCol>
                <a:gridCol w="197606">
                  <a:extLst>
                    <a:ext uri="{9D8B030D-6E8A-4147-A177-3AD203B41FA5}">
                      <a16:colId xmlns:a16="http://schemas.microsoft.com/office/drawing/2014/main" val="2057412293"/>
                    </a:ext>
                  </a:extLst>
                </a:gridCol>
                <a:gridCol w="803596">
                  <a:extLst>
                    <a:ext uri="{9D8B030D-6E8A-4147-A177-3AD203B41FA5}">
                      <a16:colId xmlns:a16="http://schemas.microsoft.com/office/drawing/2014/main" val="3983088795"/>
                    </a:ext>
                  </a:extLst>
                </a:gridCol>
                <a:gridCol w="197606">
                  <a:extLst>
                    <a:ext uri="{9D8B030D-6E8A-4147-A177-3AD203B41FA5}">
                      <a16:colId xmlns:a16="http://schemas.microsoft.com/office/drawing/2014/main" val="1739590550"/>
                    </a:ext>
                  </a:extLst>
                </a:gridCol>
                <a:gridCol w="803596">
                  <a:extLst>
                    <a:ext uri="{9D8B030D-6E8A-4147-A177-3AD203B41FA5}">
                      <a16:colId xmlns:a16="http://schemas.microsoft.com/office/drawing/2014/main" val="2765149660"/>
                    </a:ext>
                  </a:extLst>
                </a:gridCol>
              </a:tblGrid>
              <a:tr h="218228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>
                          <a:effectLst/>
                        </a:rPr>
                        <a:t>WEAKNESSES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194225"/>
                  </a:ext>
                </a:extLst>
              </a:tr>
              <a:tr h="338629">
                <a:tc>
                  <a:txBody>
                    <a:bodyPr/>
                    <a:lstStyle/>
                    <a:p>
                      <a:pPr algn="l" fontAlgn="ctr"/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Popular Sanguine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Powerful Choleric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Perfect Melancholy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Peaceful Phlegmatic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9454096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2"/>
                        </a:rPr>
                        <a:t>Brassy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3"/>
                        </a:rPr>
                        <a:t>Bossy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4"/>
                        </a:rPr>
                        <a:t>Bashful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5"/>
                        </a:rPr>
                        <a:t>Blank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59706027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2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6"/>
                        </a:rPr>
                        <a:t>Undisciplined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7"/>
                        </a:rPr>
                        <a:t>Unsympathetic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8"/>
                        </a:rPr>
                        <a:t>Unforgiving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89"/>
                        </a:rPr>
                        <a:t>Unenthusiastic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10235160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3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0"/>
                        </a:rPr>
                        <a:t>Repetitious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1"/>
                        </a:rPr>
                        <a:t>Resistant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2"/>
                        </a:rPr>
                        <a:t>Resentful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3"/>
                        </a:rPr>
                        <a:t>Reticent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99705021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4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4"/>
                        </a:rPr>
                        <a:t>Forgetful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5"/>
                        </a:rPr>
                        <a:t>Frank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6"/>
                        </a:rPr>
                        <a:t>Fussy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7"/>
                        </a:rPr>
                        <a:t>Fearful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78029274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5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8"/>
                        </a:rPr>
                        <a:t>Interrupts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99"/>
                        </a:rPr>
                        <a:t>Impatient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0"/>
                        </a:rPr>
                        <a:t>Insecure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1"/>
                        </a:rPr>
                        <a:t>Indecisive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9113275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6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2"/>
                        </a:rPr>
                        <a:t>Unpredictable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3"/>
                        </a:rPr>
                        <a:t>Unaffectionate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4"/>
                        </a:rPr>
                        <a:t>Unpopular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5"/>
                        </a:rPr>
                        <a:t>Uninvolved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57919794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7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6"/>
                        </a:rPr>
                        <a:t>Haphazard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7"/>
                        </a:rPr>
                        <a:t>Headstrong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8"/>
                        </a:rPr>
                        <a:t>Hard to please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09"/>
                        </a:rPr>
                        <a:t>Hesitant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63102244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8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0"/>
                        </a:rPr>
                        <a:t>Permissive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1"/>
                        </a:rPr>
                        <a:t>Proud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2"/>
                        </a:rPr>
                        <a:t>Pessimistic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3"/>
                        </a:rPr>
                        <a:t>Plain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54701937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9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4"/>
                        </a:rPr>
                        <a:t>Angered easily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5"/>
                        </a:rPr>
                        <a:t>Argumentative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6"/>
                        </a:rPr>
                        <a:t>Alienated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7"/>
                        </a:rPr>
                        <a:t>Aimless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23727156"/>
                  </a:ext>
                </a:extLst>
              </a:tr>
              <a:tr h="308529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10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8"/>
                        </a:rPr>
                        <a:t>Naïve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19"/>
                        </a:rPr>
                        <a:t>Nervy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0"/>
                        </a:rPr>
                        <a:t>Negative attitude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1"/>
                        </a:rPr>
                        <a:t>Nonchalant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97881891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11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2"/>
                        </a:rPr>
                        <a:t>Wants credit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3"/>
                        </a:rPr>
                        <a:t>Workaholic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4"/>
                        </a:rPr>
                        <a:t>Withdrawn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5"/>
                        </a:rPr>
                        <a:t>Worrier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87030652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12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6"/>
                        </a:rPr>
                        <a:t>Talkative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7"/>
                        </a:rPr>
                        <a:t>Tactless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8"/>
                        </a:rPr>
                        <a:t>Too sensitive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29"/>
                        </a:rPr>
                        <a:t>Timid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75801079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13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0"/>
                        </a:rPr>
                        <a:t>Disorganized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1"/>
                        </a:rPr>
                        <a:t>Domineering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2"/>
                        </a:rPr>
                        <a:t>Depressed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3"/>
                        </a:rPr>
                        <a:t>Doubtful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15630587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14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4"/>
                        </a:rPr>
                        <a:t>Inconsistent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5"/>
                        </a:rPr>
                        <a:t>Intolerant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6"/>
                        </a:rPr>
                        <a:t>Introvert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7"/>
                        </a:rPr>
                        <a:t>Indifferent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94551889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15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8"/>
                        </a:rPr>
                        <a:t>Messy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39"/>
                        </a:rPr>
                        <a:t>Manipulative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0"/>
                        </a:rPr>
                        <a:t>Moody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1"/>
                        </a:rPr>
                        <a:t>Mumbles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78132897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16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2"/>
                        </a:rPr>
                        <a:t>Show-off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3"/>
                        </a:rPr>
                        <a:t>Stubborn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4"/>
                        </a:rPr>
                        <a:t>Skeptical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5"/>
                        </a:rPr>
                        <a:t>Slow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02251530"/>
                  </a:ext>
                </a:extLst>
              </a:tr>
              <a:tr h="308529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17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6"/>
                        </a:rPr>
                        <a:t>Loud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7"/>
                        </a:rPr>
                        <a:t>Lord over others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8"/>
                        </a:rPr>
                        <a:t>Loner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49"/>
                        </a:rPr>
                        <a:t>Lazy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64923276"/>
                  </a:ext>
                </a:extLst>
              </a:tr>
              <a:tr h="308529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18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0"/>
                        </a:rPr>
                        <a:t>Scatterbrained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1"/>
                        </a:rPr>
                        <a:t>Short-tempered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2"/>
                        </a:rPr>
                        <a:t>Suspicious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3"/>
                        </a:rPr>
                        <a:t>Sluggish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30092389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19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4"/>
                        </a:rPr>
                        <a:t>Restless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5"/>
                        </a:rPr>
                        <a:t>Rash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6"/>
                        </a:rPr>
                        <a:t>Revengeful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7"/>
                        </a:rPr>
                        <a:t>Reluctant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63556076"/>
                  </a:ext>
                </a:extLst>
              </a:tr>
              <a:tr h="167556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20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8"/>
                        </a:rPr>
                        <a:t>Changeable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59"/>
                        </a:rPr>
                        <a:t>Crafty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60"/>
                        </a:rPr>
                        <a:t>Critical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 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000" u="none" strike="noStrike">
                          <a:effectLst/>
                          <a:hlinkClick r:id="rId161"/>
                        </a:rPr>
                        <a:t>Compromising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01232791"/>
                  </a:ext>
                </a:extLst>
              </a:tr>
              <a:tr h="173077">
                <a:tc>
                  <a:txBody>
                    <a:bodyPr/>
                    <a:lstStyle/>
                    <a:p>
                      <a:pPr algn="l" fontAlgn="ctr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4119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08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A5D1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Synopsis</a:t>
            </a:r>
            <a:endParaRPr lang="en-US" b="1" dirty="0">
              <a:solidFill>
                <a:srgbClr val="A5D11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792"/>
            <a:ext cx="8507290" cy="41249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XXX sees YYY and greets him, etc.</a:t>
            </a:r>
          </a:p>
        </p:txBody>
      </p:sp>
    </p:spTree>
    <p:extLst>
      <p:ext uri="{BB962C8B-B14F-4D97-AF65-F5344CB8AC3E}">
        <p14:creationId xmlns:p14="http://schemas.microsoft.com/office/powerpoint/2010/main" val="387605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A5D1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Dialogue</a:t>
            </a:r>
            <a:endParaRPr lang="en-US" b="1" dirty="0">
              <a:solidFill>
                <a:srgbClr val="A5D11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792"/>
            <a:ext cx="8507290" cy="41249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XXX “Hello!”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YYY sees XXX waving at him and waves back, “Hey! Your sword looks heavy!”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4976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8720"/>
            <a:ext cx="9144000" cy="32278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332656"/>
            <a:ext cx="3746911" cy="64259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2576" y="593304"/>
            <a:ext cx="4941408" cy="5904656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outerShdw dist="50800" dir="5400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9" name="TextBox 8"/>
          <p:cNvSpPr txBox="1"/>
          <p:nvPr/>
        </p:nvSpPr>
        <p:spPr>
          <a:xfrm>
            <a:off x="1691680" y="4365103"/>
            <a:ext cx="6192688" cy="206210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GB" sz="2800" b="1" dirty="0" smtClean="0"/>
              <a:t>Hello!</a:t>
            </a:r>
          </a:p>
          <a:p>
            <a:endParaRPr lang="en-GB" sz="3200" b="1" dirty="0"/>
          </a:p>
          <a:p>
            <a:endParaRPr lang="en-GB" sz="3200" b="1" dirty="0" smtClean="0"/>
          </a:p>
          <a:p>
            <a:endParaRPr lang="en-GB" sz="32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876256" y="3923267"/>
            <a:ext cx="1319096" cy="5232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en-GB" sz="2800" b="1" dirty="0" smtClean="0"/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245281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8720"/>
            <a:ext cx="9144000" cy="32278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836712"/>
            <a:ext cx="3253905" cy="55804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8600" y="365"/>
            <a:ext cx="5581058" cy="6668995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outerShdw dist="50800" dir="5400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9" name="TextBox 8"/>
          <p:cNvSpPr txBox="1">
            <a:spLocks noChangeAspect="1"/>
          </p:cNvSpPr>
          <p:nvPr/>
        </p:nvSpPr>
        <p:spPr>
          <a:xfrm>
            <a:off x="1691680" y="4365102"/>
            <a:ext cx="6192688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SG" sz="2800" b="1" dirty="0"/>
              <a:t>Hey! Your sword looks </a:t>
            </a:r>
            <a:r>
              <a:rPr lang="en-SG" sz="2800" b="1" dirty="0" smtClean="0"/>
              <a:t>heavy!</a:t>
            </a:r>
          </a:p>
          <a:p>
            <a:endParaRPr lang="en-SG" sz="2800" b="1" dirty="0"/>
          </a:p>
          <a:p>
            <a:endParaRPr lang="en-SG" sz="2800" b="1" dirty="0" smtClean="0"/>
          </a:p>
          <a:p>
            <a:endParaRPr lang="en-GB" sz="2800" b="1" dirty="0"/>
          </a:p>
        </p:txBody>
      </p:sp>
      <p:sp>
        <p:nvSpPr>
          <p:cNvPr id="6" name="TextBox 5"/>
          <p:cNvSpPr txBox="1">
            <a:spLocks noChangeAspect="1"/>
          </p:cNvSpPr>
          <p:nvPr/>
        </p:nvSpPr>
        <p:spPr>
          <a:xfrm>
            <a:off x="1259632" y="3911254"/>
            <a:ext cx="1143744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SG" sz="2800" b="1" dirty="0" smtClean="0"/>
              <a:t>YYY</a:t>
            </a:r>
          </a:p>
        </p:txBody>
      </p:sp>
    </p:spTree>
    <p:extLst>
      <p:ext uri="{BB962C8B-B14F-4D97-AF65-F5344CB8AC3E}">
        <p14:creationId xmlns:p14="http://schemas.microsoft.com/office/powerpoint/2010/main" val="1531644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3300</TotalTime>
  <Words>584</Words>
  <Application>Microsoft Office PowerPoint</Application>
  <PresentationFormat>On-screen Show (4:3)</PresentationFormat>
  <Paragraphs>785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Office Theme</vt:lpstr>
      <vt:lpstr>Intro Slide (Name, Admin, etc.)</vt:lpstr>
      <vt:lpstr>Character 1 Name</vt:lpstr>
      <vt:lpstr>Character 1 Name</vt:lpstr>
      <vt:lpstr>Character 2 Name</vt:lpstr>
      <vt:lpstr>Character 2 Name</vt:lpstr>
      <vt:lpstr>Synopsis</vt:lpstr>
      <vt:lpstr>Dialogue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patriciat</dc:creator>
  <cp:lastModifiedBy>SNG LEX</cp:lastModifiedBy>
  <cp:revision>225</cp:revision>
  <dcterms:created xsi:type="dcterms:W3CDTF">2012-09-25T09:21:18Z</dcterms:created>
  <dcterms:modified xsi:type="dcterms:W3CDTF">2018-04-17T03:22:49Z</dcterms:modified>
</cp:coreProperties>
</file>